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autoCompressPictures="0" bookmarkIdSeed="3">
  <p:sldMasterIdLst>
    <p:sldMasterId id="2147483694" r:id="rId4"/>
  </p:sldMasterIdLst>
  <p:notesMasterIdLst>
    <p:notesMasterId r:id="rId28"/>
  </p:notesMasterIdLst>
  <p:handoutMasterIdLst>
    <p:handoutMasterId r:id="rId29"/>
  </p:handoutMasterIdLst>
  <p:sldIdLst>
    <p:sldId id="256" r:id="rId5"/>
    <p:sldId id="284" r:id="rId6"/>
    <p:sldId id="285" r:id="rId7"/>
    <p:sldId id="305" r:id="rId8"/>
    <p:sldId id="288" r:id="rId9"/>
    <p:sldId id="289" r:id="rId10"/>
    <p:sldId id="290" r:id="rId11"/>
    <p:sldId id="291" r:id="rId12"/>
    <p:sldId id="306" r:id="rId13"/>
    <p:sldId id="292" r:id="rId14"/>
    <p:sldId id="293" r:id="rId15"/>
    <p:sldId id="294" r:id="rId16"/>
    <p:sldId id="295" r:id="rId17"/>
    <p:sldId id="296" r:id="rId18"/>
    <p:sldId id="297" r:id="rId19"/>
    <p:sldId id="298" r:id="rId20"/>
    <p:sldId id="299" r:id="rId21"/>
    <p:sldId id="307" r:id="rId22"/>
    <p:sldId id="300" r:id="rId23"/>
    <p:sldId id="301" r:id="rId24"/>
    <p:sldId id="302" r:id="rId25"/>
    <p:sldId id="303" r:id="rId26"/>
    <p:sldId id="304" r:id="rId27"/>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ברוך הבא" id="{E75E278A-FF0E-49A4-B170-79828D63BBAD}">
          <p14:sldIdLst>
            <p14:sldId id="256"/>
            <p14:sldId id="284"/>
            <p14:sldId id="285"/>
            <p14:sldId id="305"/>
            <p14:sldId id="288"/>
            <p14:sldId id="289"/>
            <p14:sldId id="290"/>
          </p14:sldIdLst>
        </p14:section>
        <p14:section name="מקטע ללא כותרת" id="{327B19D2-067F-4982-9645-8398D7BFCD35}">
          <p14:sldIdLst>
            <p14:sldId id="291"/>
            <p14:sldId id="306"/>
            <p14:sldId id="292"/>
            <p14:sldId id="293"/>
            <p14:sldId id="294"/>
            <p14:sldId id="295"/>
            <p14:sldId id="296"/>
            <p14:sldId id="297"/>
            <p14:sldId id="298"/>
            <p14:sldId id="299"/>
            <p14:sldId id="307"/>
            <p14:sldId id="300"/>
            <p14:sldId id="301"/>
            <p14:sldId id="302"/>
            <p14:sldId id="303"/>
            <p14:sldId id="304"/>
          </p14:sldIdLst>
        </p14:section>
        <p14:section name="עיצוב, שינוי צורה, הוספת ביאורים, עבודה משותפת, ספר לי" id="{B9B51309-D148-4332-87C2-07BE32FBCA3B}">
          <p14:sldIdLst/>
        </p14:section>
        <p14:section name="מידע נוסף" id="{2CC34DB2-6590-42C0-AD4B-A04C6060184E}">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מחבר" initials="א"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4726"/>
    <a:srgbClr val="404040"/>
    <a:srgbClr val="FF9B45"/>
    <a:srgbClr val="DD462F"/>
    <a:srgbClr val="F8CFB6"/>
    <a:srgbClr val="F8CAB6"/>
    <a:srgbClr val="923922"/>
    <a:srgbClr val="F5F5F5"/>
    <a:srgbClr val="F2F2F2"/>
    <a:srgbClr val="D2B4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013" autoAdjust="0"/>
    <p:restoredTop sz="94241" autoAdjust="0"/>
  </p:normalViewPr>
  <p:slideViewPr>
    <p:cSldViewPr snapToGrid="0">
      <p:cViewPr varScale="1">
        <p:scale>
          <a:sx n="79" d="100"/>
          <a:sy n="79" d="100"/>
        </p:scale>
        <p:origin x="86" y="14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9" d="100"/>
          <a:sy n="89" d="100"/>
        </p:scale>
        <p:origin x="375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flipH="1">
            <a:off x="3886200" y="0"/>
            <a:ext cx="2971800" cy="458788"/>
          </a:xfrm>
          <a:prstGeom prst="rect">
            <a:avLst/>
          </a:prstGeom>
        </p:spPr>
        <p:txBody>
          <a:bodyPr vert="horz" lIns="91440" tIns="45720" rIns="91440" bIns="45720" rtlCol="1"/>
          <a:lstStyle>
            <a:lvl1pPr algn="r" rtl="1">
              <a:defRPr sz="1200"/>
            </a:lvl1pPr>
          </a:lstStyle>
          <a:p>
            <a:pPr algn="r" rtl="1"/>
            <a:endParaRPr lang="he-IL">
              <a:latin typeface="Tahoma" panose="020B0604030504040204" pitchFamily="34" charset="0"/>
              <a:ea typeface="Tahoma" panose="020B0604030504040204" pitchFamily="34" charset="0"/>
              <a:cs typeface="Tahoma" panose="020B0604030504040204" pitchFamily="34" charset="0"/>
            </a:endParaRPr>
          </a:p>
        </p:txBody>
      </p:sp>
      <p:sp>
        <p:nvSpPr>
          <p:cNvPr id="3" name="מציין מיקום של תאריך 2"/>
          <p:cNvSpPr>
            <a:spLocks noGrp="1"/>
          </p:cNvSpPr>
          <p:nvPr>
            <p:ph type="dt" sz="quarter" idx="1"/>
          </p:nvPr>
        </p:nvSpPr>
        <p:spPr>
          <a:xfrm flipH="1">
            <a:off x="1587" y="0"/>
            <a:ext cx="2971800" cy="458788"/>
          </a:xfrm>
          <a:prstGeom prst="rect">
            <a:avLst/>
          </a:prstGeom>
        </p:spPr>
        <p:txBody>
          <a:bodyPr vert="horz" lIns="91440" tIns="45720" rIns="91440" bIns="45720" rtlCol="1"/>
          <a:lstStyle>
            <a:lvl1pPr algn="r" rtl="1">
              <a:defRPr sz="1200"/>
            </a:lvl1pPr>
          </a:lstStyle>
          <a:p>
            <a:pPr algn="l" rtl="1"/>
            <a:fld id="{34518D42-59BB-4C92-A1BA-F7804708EA6E}" type="datetime1">
              <a:rPr lang="he-IL" smtClean="0">
                <a:latin typeface="Tahoma" panose="020B0604030504040204" pitchFamily="34" charset="0"/>
                <a:ea typeface="Tahoma" panose="020B0604030504040204" pitchFamily="34" charset="0"/>
                <a:cs typeface="Tahoma" panose="020B0604030504040204" pitchFamily="34" charset="0"/>
              </a:rPr>
              <a:t>ט"ז/תמוז/תשפ"ד</a:t>
            </a:fld>
            <a:endParaRPr lang="he-IL">
              <a:latin typeface="Tahoma" panose="020B0604030504040204" pitchFamily="34" charset="0"/>
              <a:ea typeface="Tahoma" panose="020B0604030504040204" pitchFamily="34" charset="0"/>
              <a:cs typeface="Tahoma" panose="020B0604030504040204" pitchFamily="34" charset="0"/>
            </a:endParaRPr>
          </a:p>
        </p:txBody>
      </p:sp>
      <p:sp>
        <p:nvSpPr>
          <p:cNvPr id="4" name="מציין מיקום של כותרת תחתונה 3"/>
          <p:cNvSpPr>
            <a:spLocks noGrp="1"/>
          </p:cNvSpPr>
          <p:nvPr>
            <p:ph type="ftr" sz="quarter" idx="2"/>
          </p:nvPr>
        </p:nvSpPr>
        <p:spPr>
          <a:xfrm flipH="1">
            <a:off x="3886200" y="8685213"/>
            <a:ext cx="2971800" cy="458787"/>
          </a:xfrm>
          <a:prstGeom prst="rect">
            <a:avLst/>
          </a:prstGeom>
        </p:spPr>
        <p:txBody>
          <a:bodyPr vert="horz" lIns="91440" tIns="45720" rIns="91440" bIns="45720" rtlCol="1" anchor="b"/>
          <a:lstStyle>
            <a:lvl1pPr algn="r" rtl="1">
              <a:defRPr sz="1200"/>
            </a:lvl1pPr>
          </a:lstStyle>
          <a:p>
            <a:pPr algn="r" rtl="1"/>
            <a:endParaRPr lang="he-IL">
              <a:latin typeface="Tahoma" panose="020B0604030504040204" pitchFamily="34" charset="0"/>
              <a:ea typeface="Tahoma" panose="020B0604030504040204" pitchFamily="34" charset="0"/>
              <a:cs typeface="Tahoma" panose="020B0604030504040204" pitchFamily="34" charset="0"/>
            </a:endParaRPr>
          </a:p>
        </p:txBody>
      </p:sp>
      <p:sp>
        <p:nvSpPr>
          <p:cNvPr id="5" name="מציין מיקום של מספר שקופית 4"/>
          <p:cNvSpPr>
            <a:spLocks noGrp="1"/>
          </p:cNvSpPr>
          <p:nvPr>
            <p:ph type="sldNum" sz="quarter" idx="3"/>
          </p:nvPr>
        </p:nvSpPr>
        <p:spPr>
          <a:xfrm flipH="1">
            <a:off x="1587" y="8685213"/>
            <a:ext cx="2971800" cy="458787"/>
          </a:xfrm>
          <a:prstGeom prst="rect">
            <a:avLst/>
          </a:prstGeom>
        </p:spPr>
        <p:txBody>
          <a:bodyPr vert="horz" lIns="91440" tIns="45720" rIns="91440" bIns="45720" rtlCol="1" anchor="b"/>
          <a:lstStyle>
            <a:lvl1pPr algn="r" rtl="1">
              <a:defRPr sz="1200"/>
            </a:lvl1pPr>
          </a:lstStyle>
          <a:p>
            <a:pPr algn="l" rtl="1"/>
            <a:fld id="{9C679768-A2FC-4D08-91F6-8DCE6C566B36}" type="slidenum">
              <a:rPr lang="he-IL" smtClean="0">
                <a:latin typeface="Tahoma" panose="020B0604030504040204" pitchFamily="34" charset="0"/>
                <a:ea typeface="Tahoma" panose="020B0604030504040204" pitchFamily="34" charset="0"/>
                <a:cs typeface="Tahoma" panose="020B0604030504040204" pitchFamily="34" charset="0"/>
              </a:rPr>
              <a:pPr algn="l" rtl="1"/>
              <a:t>‹#›</a:t>
            </a:fld>
            <a:endParaRPr lang="he-I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83025516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flipH="1">
            <a:off x="3886200" y="0"/>
            <a:ext cx="2971800" cy="458788"/>
          </a:xfrm>
          <a:prstGeom prst="rect">
            <a:avLst/>
          </a:prstGeom>
        </p:spPr>
        <p:txBody>
          <a:bodyPr vert="horz" lIns="91440" tIns="45720" rIns="91440" bIns="45720" rtlCol="1"/>
          <a:lstStyle>
            <a:lvl1pPr algn="r" rtl="1">
              <a:defRPr sz="1200">
                <a:latin typeface="Tahoma" panose="020B0604030504040204" pitchFamily="34" charset="0"/>
                <a:ea typeface="Tahoma" panose="020B0604030504040204" pitchFamily="34" charset="0"/>
                <a:cs typeface="Tahoma" panose="020B0604030504040204" pitchFamily="34" charset="0"/>
              </a:defRPr>
            </a:lvl1pPr>
          </a:lstStyle>
          <a:p>
            <a:endParaRPr lang="he-IL" noProof="0"/>
          </a:p>
        </p:txBody>
      </p:sp>
      <p:sp>
        <p:nvSpPr>
          <p:cNvPr id="3" name="מציין מיקום של תאריך 2"/>
          <p:cNvSpPr>
            <a:spLocks noGrp="1"/>
          </p:cNvSpPr>
          <p:nvPr>
            <p:ph type="dt" idx="1"/>
          </p:nvPr>
        </p:nvSpPr>
        <p:spPr>
          <a:xfrm flipH="1">
            <a:off x="1587" y="0"/>
            <a:ext cx="2971800" cy="458788"/>
          </a:xfrm>
          <a:prstGeom prst="rect">
            <a:avLst/>
          </a:prstGeom>
        </p:spPr>
        <p:txBody>
          <a:bodyPr vert="horz" lIns="91440" tIns="45720" rIns="91440" bIns="45720" rtlCol="1"/>
          <a:lstStyle>
            <a:lvl1pPr algn="l" rtl="1">
              <a:defRPr sz="1200">
                <a:latin typeface="Tahoma" panose="020B0604030504040204" pitchFamily="34" charset="0"/>
                <a:ea typeface="Tahoma" panose="020B0604030504040204" pitchFamily="34" charset="0"/>
                <a:cs typeface="Tahoma" panose="020B0604030504040204" pitchFamily="34" charset="0"/>
              </a:defRPr>
            </a:lvl1pPr>
          </a:lstStyle>
          <a:p>
            <a:fld id="{E37D7D75-D95C-49CC-9AB9-EC94C204544D}" type="datetime1">
              <a:rPr lang="he-IL" smtClean="0"/>
              <a:pPr/>
              <a:t>י"א/תמוז/תשפ"ד</a:t>
            </a:fld>
            <a:endParaRPr lang="he-IL" dirty="0"/>
          </a:p>
        </p:txBody>
      </p:sp>
      <p:sp>
        <p:nvSpPr>
          <p:cNvPr id="4" name="מציין מיקום של תמונת שקופית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pPr rtl="1"/>
            <a:endParaRPr lang="he-IL" noProof="0"/>
          </a:p>
        </p:txBody>
      </p:sp>
      <p:sp>
        <p:nvSpPr>
          <p:cNvPr id="5" name="מציין מיקום של הערות 4"/>
          <p:cNvSpPr>
            <a:spLocks noGrp="1"/>
          </p:cNvSpPr>
          <p:nvPr>
            <p:ph type="body" sz="quarter" idx="3"/>
          </p:nvPr>
        </p:nvSpPr>
        <p:spPr>
          <a:xfrm flipH="1">
            <a:off x="685800" y="4400550"/>
            <a:ext cx="5486400" cy="3600450"/>
          </a:xfrm>
          <a:prstGeom prst="rect">
            <a:avLst/>
          </a:prstGeom>
        </p:spPr>
        <p:txBody>
          <a:bodyPr vert="horz" lIns="91440" tIns="45720" rIns="91440" bIns="45720" rtlCol="1"/>
          <a:lstStyle/>
          <a:p>
            <a:pPr lvl="0" rtl="1"/>
            <a:r>
              <a:rPr lang="he-IL" noProof="0"/>
              <a:t>לחץ כדי לערוך סגנונות טקסט של תבנית בסיס</a:t>
            </a:r>
          </a:p>
          <a:p>
            <a:pPr lvl="1" rtl="1"/>
            <a:r>
              <a:rPr lang="he-IL" noProof="0"/>
              <a:t>רמה שניה</a:t>
            </a:r>
          </a:p>
          <a:p>
            <a:pPr lvl="2" rtl="1"/>
            <a:r>
              <a:rPr lang="he-IL" noProof="0"/>
              <a:t>רמה שלישית</a:t>
            </a:r>
          </a:p>
          <a:p>
            <a:pPr lvl="3" rtl="1"/>
            <a:r>
              <a:rPr lang="he-IL" noProof="0"/>
              <a:t>רמה רביעית</a:t>
            </a:r>
          </a:p>
          <a:p>
            <a:pPr lvl="4" rtl="1"/>
            <a:r>
              <a:rPr lang="he-IL" noProof="0"/>
              <a:t>רמה חמישית</a:t>
            </a:r>
          </a:p>
        </p:txBody>
      </p:sp>
      <p:sp>
        <p:nvSpPr>
          <p:cNvPr id="6" name="מציין מיקום של כותרת תחתונה 5"/>
          <p:cNvSpPr>
            <a:spLocks noGrp="1"/>
          </p:cNvSpPr>
          <p:nvPr>
            <p:ph type="ftr" sz="quarter" idx="4"/>
          </p:nvPr>
        </p:nvSpPr>
        <p:spPr>
          <a:xfrm flipH="1">
            <a:off x="3886200" y="8685213"/>
            <a:ext cx="2971800" cy="458787"/>
          </a:xfrm>
          <a:prstGeom prst="rect">
            <a:avLst/>
          </a:prstGeom>
        </p:spPr>
        <p:txBody>
          <a:bodyPr vert="horz" lIns="91440" tIns="45720" rIns="91440" bIns="45720" rtlCol="1" anchor="b"/>
          <a:lstStyle>
            <a:lvl1pPr algn="r" rtl="1">
              <a:defRPr sz="1200">
                <a:latin typeface="Tahoma" panose="020B0604030504040204" pitchFamily="34" charset="0"/>
                <a:ea typeface="Tahoma" panose="020B0604030504040204" pitchFamily="34" charset="0"/>
                <a:cs typeface="Tahoma" panose="020B0604030504040204" pitchFamily="34" charset="0"/>
              </a:defRPr>
            </a:lvl1pPr>
          </a:lstStyle>
          <a:p>
            <a:endParaRPr lang="he-IL" noProof="0"/>
          </a:p>
        </p:txBody>
      </p:sp>
      <p:sp>
        <p:nvSpPr>
          <p:cNvPr id="7" name="מציין מיקום של מספר שקופית 6"/>
          <p:cNvSpPr>
            <a:spLocks noGrp="1"/>
          </p:cNvSpPr>
          <p:nvPr>
            <p:ph type="sldNum" sz="quarter" idx="5"/>
          </p:nvPr>
        </p:nvSpPr>
        <p:spPr>
          <a:xfrm flipH="1">
            <a:off x="1587" y="8685213"/>
            <a:ext cx="2971800" cy="458787"/>
          </a:xfrm>
          <a:prstGeom prst="rect">
            <a:avLst/>
          </a:prstGeom>
        </p:spPr>
        <p:txBody>
          <a:bodyPr vert="horz" lIns="91440" tIns="45720" rIns="91440" bIns="45720" rtlCol="1" anchor="b"/>
          <a:lstStyle>
            <a:lvl1pPr algn="l" rtl="1">
              <a:defRPr sz="1200">
                <a:latin typeface="Tahoma" panose="020B0604030504040204" pitchFamily="34" charset="0"/>
                <a:ea typeface="Tahoma" panose="020B0604030504040204" pitchFamily="34" charset="0"/>
                <a:cs typeface="Tahoma" panose="020B0604030504040204" pitchFamily="34" charset="0"/>
              </a:defRPr>
            </a:lvl1pPr>
          </a:lstStyle>
          <a:p>
            <a:fld id="{DF61EA0F-A667-4B49-8422-0062BC55E249}" type="slidenum">
              <a:rPr lang="he-IL" smtClean="0"/>
              <a:pPr/>
              <a:t>‹#›</a:t>
            </a:fld>
            <a:endParaRPr lang="he-IL" dirty="0"/>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hf hdr="0" ftr="0" dt="0"/>
  <p:notesStyle>
    <a:lvl1pPr marL="0" algn="r" defTabSz="914400" rtl="1"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457200" algn="r" defTabSz="914400" rtl="1"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914400" algn="r" defTabSz="914400" rtl="1"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371600" algn="r" defTabSz="914400" rtl="1"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1828800" algn="r" defTabSz="914400" rtl="1"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a:xfrm>
            <a:off x="685800" y="1143000"/>
            <a:ext cx="5486400" cy="3086100"/>
          </a:xfrm>
        </p:spPr>
      </p:sp>
      <p:sp>
        <p:nvSpPr>
          <p:cNvPr id="3" name="מציין מיקום של הערות 2"/>
          <p:cNvSpPr>
            <a:spLocks noGrp="1"/>
          </p:cNvSpPr>
          <p:nvPr>
            <p:ph type="body" idx="1"/>
          </p:nvPr>
        </p:nvSpPr>
        <p:spPr/>
        <p:txBody>
          <a:bodyPr rtlCol="1"/>
          <a:lstStyle/>
          <a:p>
            <a:pPr rtl="1"/>
            <a:endParaRPr lang="he-IL">
              <a:latin typeface="Tahoma" panose="020B0604030504040204" pitchFamily="34" charset="0"/>
              <a:ea typeface="Tahoma" panose="020B0604030504040204" pitchFamily="34" charset="0"/>
              <a:cs typeface="Tahoma" panose="020B0604030504040204" pitchFamily="34" charset="0"/>
            </a:endParaRPr>
          </a:p>
        </p:txBody>
      </p:sp>
      <p:sp>
        <p:nvSpPr>
          <p:cNvPr id="4" name="מציין מיקום של מספר שקופית 3"/>
          <p:cNvSpPr>
            <a:spLocks noGrp="1"/>
          </p:cNvSpPr>
          <p:nvPr>
            <p:ph type="sldNum" sz="quarter" idx="10"/>
          </p:nvPr>
        </p:nvSpPr>
        <p:spPr/>
        <p:txBody>
          <a:bodyPr rtlCol="1"/>
          <a:lstStyle/>
          <a:p>
            <a:pPr algn="l" rtl="1"/>
            <a:fld id="{DF61EA0F-A667-4B49-8422-0062BC55E249}" type="slidenum">
              <a:rPr lang="he-IL" smtClean="0">
                <a:latin typeface="Tahoma" panose="020B0604030504040204" pitchFamily="34" charset="0"/>
                <a:ea typeface="Tahoma" panose="020B0604030504040204" pitchFamily="34" charset="0"/>
                <a:cs typeface="Tahoma" panose="020B0604030504040204" pitchFamily="34" charset="0"/>
              </a:rPr>
              <a:pPr algn="l" rtl="1"/>
              <a:t>1</a:t>
            </a:fld>
            <a:endParaRPr lang="he-I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0117698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a:xfrm>
            <a:off x="685800" y="1143000"/>
            <a:ext cx="5486400" cy="3086100"/>
          </a:xfrm>
        </p:spPr>
      </p:sp>
      <p:sp>
        <p:nvSpPr>
          <p:cNvPr id="3" name="מציין מיקום של הערות 2"/>
          <p:cNvSpPr>
            <a:spLocks noGrp="1"/>
          </p:cNvSpPr>
          <p:nvPr>
            <p:ph type="body" idx="1"/>
          </p:nvPr>
        </p:nvSpPr>
        <p:spPr/>
        <p:txBody>
          <a:bodyPr rtlCol="1"/>
          <a:lstStyle/>
          <a:p>
            <a:pPr rtl="1"/>
            <a:endParaRPr lang="he-IL">
              <a:latin typeface="Tahoma" panose="020B0604030504040204" pitchFamily="34" charset="0"/>
              <a:ea typeface="Tahoma" panose="020B0604030504040204" pitchFamily="34" charset="0"/>
              <a:cs typeface="Tahoma" panose="020B0604030504040204" pitchFamily="34" charset="0"/>
            </a:endParaRPr>
          </a:p>
        </p:txBody>
      </p:sp>
      <p:sp>
        <p:nvSpPr>
          <p:cNvPr id="4" name="מציין מיקום של מספר שקופית 3"/>
          <p:cNvSpPr>
            <a:spLocks noGrp="1"/>
          </p:cNvSpPr>
          <p:nvPr>
            <p:ph type="sldNum" sz="quarter" idx="10"/>
          </p:nvPr>
        </p:nvSpPr>
        <p:spPr/>
        <p:txBody>
          <a:bodyPr rtlCol="1"/>
          <a:lstStyle/>
          <a:p>
            <a:pPr algn="l" rtl="1"/>
            <a:fld id="{DF61EA0F-A667-4B49-8422-0062BC55E249}" type="slidenum">
              <a:rPr lang="he-IL" smtClean="0">
                <a:latin typeface="Tahoma" panose="020B0604030504040204" pitchFamily="34" charset="0"/>
                <a:ea typeface="Tahoma" panose="020B0604030504040204" pitchFamily="34" charset="0"/>
                <a:cs typeface="Tahoma" panose="020B0604030504040204" pitchFamily="34" charset="0"/>
              </a:rPr>
              <a:pPr algn="l" rtl="1"/>
              <a:t>11</a:t>
            </a:fld>
            <a:endParaRPr lang="he-I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4481079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a:xfrm>
            <a:off x="685800" y="1143000"/>
            <a:ext cx="5486400" cy="3086100"/>
          </a:xfrm>
        </p:spPr>
      </p:sp>
      <p:sp>
        <p:nvSpPr>
          <p:cNvPr id="3" name="מציין מיקום של הערות 2"/>
          <p:cNvSpPr>
            <a:spLocks noGrp="1"/>
          </p:cNvSpPr>
          <p:nvPr>
            <p:ph type="body" idx="1"/>
          </p:nvPr>
        </p:nvSpPr>
        <p:spPr/>
        <p:txBody>
          <a:bodyPr rtlCol="1"/>
          <a:lstStyle/>
          <a:p>
            <a:pPr rtl="1"/>
            <a:endParaRPr lang="he-IL">
              <a:latin typeface="Tahoma" panose="020B0604030504040204" pitchFamily="34" charset="0"/>
              <a:ea typeface="Tahoma" panose="020B0604030504040204" pitchFamily="34" charset="0"/>
              <a:cs typeface="Tahoma" panose="020B0604030504040204" pitchFamily="34" charset="0"/>
            </a:endParaRPr>
          </a:p>
        </p:txBody>
      </p:sp>
      <p:sp>
        <p:nvSpPr>
          <p:cNvPr id="4" name="מציין מיקום של מספר שקופית 3"/>
          <p:cNvSpPr>
            <a:spLocks noGrp="1"/>
          </p:cNvSpPr>
          <p:nvPr>
            <p:ph type="sldNum" sz="quarter" idx="10"/>
          </p:nvPr>
        </p:nvSpPr>
        <p:spPr/>
        <p:txBody>
          <a:bodyPr rtlCol="1"/>
          <a:lstStyle/>
          <a:p>
            <a:pPr algn="l" rtl="1"/>
            <a:fld id="{DF61EA0F-A667-4B49-8422-0062BC55E249}" type="slidenum">
              <a:rPr lang="he-IL" smtClean="0">
                <a:latin typeface="Tahoma" panose="020B0604030504040204" pitchFamily="34" charset="0"/>
                <a:ea typeface="Tahoma" panose="020B0604030504040204" pitchFamily="34" charset="0"/>
                <a:cs typeface="Tahoma" panose="020B0604030504040204" pitchFamily="34" charset="0"/>
              </a:rPr>
              <a:pPr algn="l" rtl="1"/>
              <a:t>12</a:t>
            </a:fld>
            <a:endParaRPr lang="he-I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9298589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a:xfrm>
            <a:off x="685800" y="1143000"/>
            <a:ext cx="5486400" cy="3086100"/>
          </a:xfrm>
        </p:spPr>
      </p:sp>
      <p:sp>
        <p:nvSpPr>
          <p:cNvPr id="3" name="מציין מיקום של הערות 2"/>
          <p:cNvSpPr>
            <a:spLocks noGrp="1"/>
          </p:cNvSpPr>
          <p:nvPr>
            <p:ph type="body" idx="1"/>
          </p:nvPr>
        </p:nvSpPr>
        <p:spPr/>
        <p:txBody>
          <a:bodyPr rtlCol="1"/>
          <a:lstStyle/>
          <a:p>
            <a:pPr rtl="1"/>
            <a:endParaRPr lang="he-IL">
              <a:latin typeface="Tahoma" panose="020B0604030504040204" pitchFamily="34" charset="0"/>
              <a:ea typeface="Tahoma" panose="020B0604030504040204" pitchFamily="34" charset="0"/>
              <a:cs typeface="Tahoma" panose="020B0604030504040204" pitchFamily="34" charset="0"/>
            </a:endParaRPr>
          </a:p>
        </p:txBody>
      </p:sp>
      <p:sp>
        <p:nvSpPr>
          <p:cNvPr id="4" name="מציין מיקום של מספר שקופית 3"/>
          <p:cNvSpPr>
            <a:spLocks noGrp="1"/>
          </p:cNvSpPr>
          <p:nvPr>
            <p:ph type="sldNum" sz="quarter" idx="10"/>
          </p:nvPr>
        </p:nvSpPr>
        <p:spPr/>
        <p:txBody>
          <a:bodyPr rtlCol="1"/>
          <a:lstStyle/>
          <a:p>
            <a:pPr algn="l" rtl="1"/>
            <a:fld id="{DF61EA0F-A667-4B49-8422-0062BC55E249}" type="slidenum">
              <a:rPr lang="he-IL" smtClean="0">
                <a:latin typeface="Tahoma" panose="020B0604030504040204" pitchFamily="34" charset="0"/>
                <a:ea typeface="Tahoma" panose="020B0604030504040204" pitchFamily="34" charset="0"/>
                <a:cs typeface="Tahoma" panose="020B0604030504040204" pitchFamily="34" charset="0"/>
              </a:rPr>
              <a:pPr algn="l" rtl="1"/>
              <a:t>13</a:t>
            </a:fld>
            <a:endParaRPr lang="he-I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4170970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a:xfrm>
            <a:off x="685800" y="1143000"/>
            <a:ext cx="5486400" cy="3086100"/>
          </a:xfrm>
        </p:spPr>
      </p:sp>
      <p:sp>
        <p:nvSpPr>
          <p:cNvPr id="3" name="מציין מיקום של הערות 2"/>
          <p:cNvSpPr>
            <a:spLocks noGrp="1"/>
          </p:cNvSpPr>
          <p:nvPr>
            <p:ph type="body" idx="1"/>
          </p:nvPr>
        </p:nvSpPr>
        <p:spPr/>
        <p:txBody>
          <a:bodyPr rtlCol="1"/>
          <a:lstStyle/>
          <a:p>
            <a:pPr rtl="1"/>
            <a:endParaRPr lang="he-IL">
              <a:latin typeface="Tahoma" panose="020B0604030504040204" pitchFamily="34" charset="0"/>
              <a:ea typeface="Tahoma" panose="020B0604030504040204" pitchFamily="34" charset="0"/>
              <a:cs typeface="Tahoma" panose="020B0604030504040204" pitchFamily="34" charset="0"/>
            </a:endParaRPr>
          </a:p>
        </p:txBody>
      </p:sp>
      <p:sp>
        <p:nvSpPr>
          <p:cNvPr id="4" name="מציין מיקום של מספר שקופית 3"/>
          <p:cNvSpPr>
            <a:spLocks noGrp="1"/>
          </p:cNvSpPr>
          <p:nvPr>
            <p:ph type="sldNum" sz="quarter" idx="10"/>
          </p:nvPr>
        </p:nvSpPr>
        <p:spPr/>
        <p:txBody>
          <a:bodyPr rtlCol="1"/>
          <a:lstStyle/>
          <a:p>
            <a:pPr algn="l" rtl="1"/>
            <a:fld id="{DF61EA0F-A667-4B49-8422-0062BC55E249}" type="slidenum">
              <a:rPr lang="he-IL" smtClean="0">
                <a:latin typeface="Tahoma" panose="020B0604030504040204" pitchFamily="34" charset="0"/>
                <a:ea typeface="Tahoma" panose="020B0604030504040204" pitchFamily="34" charset="0"/>
                <a:cs typeface="Tahoma" panose="020B0604030504040204" pitchFamily="34" charset="0"/>
              </a:rPr>
              <a:pPr algn="l" rtl="1"/>
              <a:t>14</a:t>
            </a:fld>
            <a:endParaRPr lang="he-I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3521442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a:xfrm>
            <a:off x="685800" y="1143000"/>
            <a:ext cx="5486400" cy="3086100"/>
          </a:xfrm>
        </p:spPr>
      </p:sp>
      <p:sp>
        <p:nvSpPr>
          <p:cNvPr id="3" name="מציין מיקום של הערות 2"/>
          <p:cNvSpPr>
            <a:spLocks noGrp="1"/>
          </p:cNvSpPr>
          <p:nvPr>
            <p:ph type="body" idx="1"/>
          </p:nvPr>
        </p:nvSpPr>
        <p:spPr/>
        <p:txBody>
          <a:bodyPr rtlCol="1"/>
          <a:lstStyle/>
          <a:p>
            <a:pPr rtl="1"/>
            <a:endParaRPr lang="he-IL">
              <a:latin typeface="Tahoma" panose="020B0604030504040204" pitchFamily="34" charset="0"/>
              <a:ea typeface="Tahoma" panose="020B0604030504040204" pitchFamily="34" charset="0"/>
              <a:cs typeface="Tahoma" panose="020B0604030504040204" pitchFamily="34" charset="0"/>
            </a:endParaRPr>
          </a:p>
        </p:txBody>
      </p:sp>
      <p:sp>
        <p:nvSpPr>
          <p:cNvPr id="4" name="מציין מיקום של מספר שקופית 3"/>
          <p:cNvSpPr>
            <a:spLocks noGrp="1"/>
          </p:cNvSpPr>
          <p:nvPr>
            <p:ph type="sldNum" sz="quarter" idx="10"/>
          </p:nvPr>
        </p:nvSpPr>
        <p:spPr/>
        <p:txBody>
          <a:bodyPr rtlCol="1"/>
          <a:lstStyle/>
          <a:p>
            <a:pPr algn="l" rtl="1"/>
            <a:fld id="{DF61EA0F-A667-4B49-8422-0062BC55E249}" type="slidenum">
              <a:rPr lang="he-IL" smtClean="0">
                <a:latin typeface="Tahoma" panose="020B0604030504040204" pitchFamily="34" charset="0"/>
                <a:ea typeface="Tahoma" panose="020B0604030504040204" pitchFamily="34" charset="0"/>
                <a:cs typeface="Tahoma" panose="020B0604030504040204" pitchFamily="34" charset="0"/>
              </a:rPr>
              <a:pPr algn="l" rtl="1"/>
              <a:t>15</a:t>
            </a:fld>
            <a:endParaRPr lang="he-I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8519751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a:xfrm>
            <a:off x="685800" y="1143000"/>
            <a:ext cx="5486400" cy="3086100"/>
          </a:xfrm>
        </p:spPr>
      </p:sp>
      <p:sp>
        <p:nvSpPr>
          <p:cNvPr id="3" name="מציין מיקום של הערות 2"/>
          <p:cNvSpPr>
            <a:spLocks noGrp="1"/>
          </p:cNvSpPr>
          <p:nvPr>
            <p:ph type="body" idx="1"/>
          </p:nvPr>
        </p:nvSpPr>
        <p:spPr/>
        <p:txBody>
          <a:bodyPr rtlCol="1"/>
          <a:lstStyle/>
          <a:p>
            <a:pPr rtl="1"/>
            <a:endParaRPr lang="he-IL">
              <a:latin typeface="Tahoma" panose="020B0604030504040204" pitchFamily="34" charset="0"/>
              <a:ea typeface="Tahoma" panose="020B0604030504040204" pitchFamily="34" charset="0"/>
              <a:cs typeface="Tahoma" panose="020B0604030504040204" pitchFamily="34" charset="0"/>
            </a:endParaRPr>
          </a:p>
        </p:txBody>
      </p:sp>
      <p:sp>
        <p:nvSpPr>
          <p:cNvPr id="4" name="מציין מיקום של מספר שקופית 3"/>
          <p:cNvSpPr>
            <a:spLocks noGrp="1"/>
          </p:cNvSpPr>
          <p:nvPr>
            <p:ph type="sldNum" sz="quarter" idx="10"/>
          </p:nvPr>
        </p:nvSpPr>
        <p:spPr/>
        <p:txBody>
          <a:bodyPr rtlCol="1"/>
          <a:lstStyle/>
          <a:p>
            <a:pPr algn="l" rtl="1"/>
            <a:fld id="{DF61EA0F-A667-4B49-8422-0062BC55E249}" type="slidenum">
              <a:rPr lang="he-IL" smtClean="0">
                <a:latin typeface="Tahoma" panose="020B0604030504040204" pitchFamily="34" charset="0"/>
                <a:ea typeface="Tahoma" panose="020B0604030504040204" pitchFamily="34" charset="0"/>
                <a:cs typeface="Tahoma" panose="020B0604030504040204" pitchFamily="34" charset="0"/>
              </a:rPr>
              <a:pPr algn="l" rtl="1"/>
              <a:t>16</a:t>
            </a:fld>
            <a:endParaRPr lang="he-I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7553843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a:xfrm>
            <a:off x="685800" y="1143000"/>
            <a:ext cx="5486400" cy="3086100"/>
          </a:xfrm>
        </p:spPr>
      </p:sp>
      <p:sp>
        <p:nvSpPr>
          <p:cNvPr id="3" name="מציין מיקום של הערות 2"/>
          <p:cNvSpPr>
            <a:spLocks noGrp="1"/>
          </p:cNvSpPr>
          <p:nvPr>
            <p:ph type="body" idx="1"/>
          </p:nvPr>
        </p:nvSpPr>
        <p:spPr/>
        <p:txBody>
          <a:bodyPr rtlCol="1"/>
          <a:lstStyle/>
          <a:p>
            <a:pPr rtl="1"/>
            <a:endParaRPr lang="he-IL">
              <a:latin typeface="Tahoma" panose="020B0604030504040204" pitchFamily="34" charset="0"/>
              <a:ea typeface="Tahoma" panose="020B0604030504040204" pitchFamily="34" charset="0"/>
              <a:cs typeface="Tahoma" panose="020B0604030504040204" pitchFamily="34" charset="0"/>
            </a:endParaRPr>
          </a:p>
        </p:txBody>
      </p:sp>
      <p:sp>
        <p:nvSpPr>
          <p:cNvPr id="4" name="מציין מיקום של מספר שקופית 3"/>
          <p:cNvSpPr>
            <a:spLocks noGrp="1"/>
          </p:cNvSpPr>
          <p:nvPr>
            <p:ph type="sldNum" sz="quarter" idx="10"/>
          </p:nvPr>
        </p:nvSpPr>
        <p:spPr/>
        <p:txBody>
          <a:bodyPr rtlCol="1"/>
          <a:lstStyle/>
          <a:p>
            <a:pPr algn="l" rtl="1"/>
            <a:fld id="{DF61EA0F-A667-4B49-8422-0062BC55E249}" type="slidenum">
              <a:rPr lang="he-IL" smtClean="0">
                <a:latin typeface="Tahoma" panose="020B0604030504040204" pitchFamily="34" charset="0"/>
                <a:ea typeface="Tahoma" panose="020B0604030504040204" pitchFamily="34" charset="0"/>
                <a:cs typeface="Tahoma" panose="020B0604030504040204" pitchFamily="34" charset="0"/>
              </a:rPr>
              <a:pPr algn="l" rtl="1"/>
              <a:t>17</a:t>
            </a:fld>
            <a:endParaRPr lang="he-I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2568923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a:xfrm>
            <a:off x="685800" y="1143000"/>
            <a:ext cx="5486400" cy="3086100"/>
          </a:xfrm>
        </p:spPr>
      </p:sp>
      <p:sp>
        <p:nvSpPr>
          <p:cNvPr id="3" name="מציין מיקום של הערות 2"/>
          <p:cNvSpPr>
            <a:spLocks noGrp="1"/>
          </p:cNvSpPr>
          <p:nvPr>
            <p:ph type="body" idx="1"/>
          </p:nvPr>
        </p:nvSpPr>
        <p:spPr/>
        <p:txBody>
          <a:bodyPr rtlCol="1"/>
          <a:lstStyle/>
          <a:p>
            <a:pPr rtl="1"/>
            <a:endParaRPr lang="he-IL">
              <a:latin typeface="Tahoma" panose="020B0604030504040204" pitchFamily="34" charset="0"/>
              <a:ea typeface="Tahoma" panose="020B0604030504040204" pitchFamily="34" charset="0"/>
              <a:cs typeface="Tahoma" panose="020B0604030504040204" pitchFamily="34" charset="0"/>
            </a:endParaRPr>
          </a:p>
        </p:txBody>
      </p:sp>
      <p:sp>
        <p:nvSpPr>
          <p:cNvPr id="4" name="מציין מיקום של מספר שקופית 3"/>
          <p:cNvSpPr>
            <a:spLocks noGrp="1"/>
          </p:cNvSpPr>
          <p:nvPr>
            <p:ph type="sldNum" sz="quarter" idx="10"/>
          </p:nvPr>
        </p:nvSpPr>
        <p:spPr/>
        <p:txBody>
          <a:bodyPr rtlCol="1"/>
          <a:lstStyle/>
          <a:p>
            <a:pPr algn="l" rtl="1"/>
            <a:fld id="{DF61EA0F-A667-4B49-8422-0062BC55E249}" type="slidenum">
              <a:rPr lang="he-IL" smtClean="0">
                <a:latin typeface="Tahoma" panose="020B0604030504040204" pitchFamily="34" charset="0"/>
                <a:ea typeface="Tahoma" panose="020B0604030504040204" pitchFamily="34" charset="0"/>
                <a:cs typeface="Tahoma" panose="020B0604030504040204" pitchFamily="34" charset="0"/>
              </a:rPr>
              <a:pPr algn="l" rtl="1"/>
              <a:t>19</a:t>
            </a:fld>
            <a:endParaRPr lang="he-I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1157574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a:xfrm>
            <a:off x="685800" y="1143000"/>
            <a:ext cx="5486400" cy="3086100"/>
          </a:xfrm>
        </p:spPr>
      </p:sp>
      <p:sp>
        <p:nvSpPr>
          <p:cNvPr id="3" name="מציין מיקום של הערות 2"/>
          <p:cNvSpPr>
            <a:spLocks noGrp="1"/>
          </p:cNvSpPr>
          <p:nvPr>
            <p:ph type="body" idx="1"/>
          </p:nvPr>
        </p:nvSpPr>
        <p:spPr/>
        <p:txBody>
          <a:bodyPr rtlCol="1"/>
          <a:lstStyle/>
          <a:p>
            <a:pPr rtl="1"/>
            <a:endParaRPr lang="he-IL">
              <a:latin typeface="Tahoma" panose="020B0604030504040204" pitchFamily="34" charset="0"/>
              <a:ea typeface="Tahoma" panose="020B0604030504040204" pitchFamily="34" charset="0"/>
              <a:cs typeface="Tahoma" panose="020B0604030504040204" pitchFamily="34" charset="0"/>
            </a:endParaRPr>
          </a:p>
        </p:txBody>
      </p:sp>
      <p:sp>
        <p:nvSpPr>
          <p:cNvPr id="4" name="מציין מיקום של מספר שקופית 3"/>
          <p:cNvSpPr>
            <a:spLocks noGrp="1"/>
          </p:cNvSpPr>
          <p:nvPr>
            <p:ph type="sldNum" sz="quarter" idx="10"/>
          </p:nvPr>
        </p:nvSpPr>
        <p:spPr/>
        <p:txBody>
          <a:bodyPr rtlCol="1"/>
          <a:lstStyle/>
          <a:p>
            <a:pPr algn="l" rtl="1"/>
            <a:fld id="{DF61EA0F-A667-4B49-8422-0062BC55E249}" type="slidenum">
              <a:rPr lang="he-IL" smtClean="0">
                <a:latin typeface="Tahoma" panose="020B0604030504040204" pitchFamily="34" charset="0"/>
                <a:ea typeface="Tahoma" panose="020B0604030504040204" pitchFamily="34" charset="0"/>
                <a:cs typeface="Tahoma" panose="020B0604030504040204" pitchFamily="34" charset="0"/>
              </a:rPr>
              <a:pPr algn="l" rtl="1"/>
              <a:t>20</a:t>
            </a:fld>
            <a:endParaRPr lang="he-I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744285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a:xfrm>
            <a:off x="685800" y="1143000"/>
            <a:ext cx="5486400" cy="3086100"/>
          </a:xfrm>
        </p:spPr>
      </p:sp>
      <p:sp>
        <p:nvSpPr>
          <p:cNvPr id="3" name="מציין מיקום של הערות 2"/>
          <p:cNvSpPr>
            <a:spLocks noGrp="1"/>
          </p:cNvSpPr>
          <p:nvPr>
            <p:ph type="body" idx="1"/>
          </p:nvPr>
        </p:nvSpPr>
        <p:spPr/>
        <p:txBody>
          <a:bodyPr rtlCol="1"/>
          <a:lstStyle/>
          <a:p>
            <a:pPr rtl="1"/>
            <a:endParaRPr lang="he-IL">
              <a:latin typeface="Tahoma" panose="020B0604030504040204" pitchFamily="34" charset="0"/>
              <a:ea typeface="Tahoma" panose="020B0604030504040204" pitchFamily="34" charset="0"/>
              <a:cs typeface="Tahoma" panose="020B0604030504040204" pitchFamily="34" charset="0"/>
            </a:endParaRPr>
          </a:p>
        </p:txBody>
      </p:sp>
      <p:sp>
        <p:nvSpPr>
          <p:cNvPr id="4" name="מציין מיקום של מספר שקופית 3"/>
          <p:cNvSpPr>
            <a:spLocks noGrp="1"/>
          </p:cNvSpPr>
          <p:nvPr>
            <p:ph type="sldNum" sz="quarter" idx="10"/>
          </p:nvPr>
        </p:nvSpPr>
        <p:spPr/>
        <p:txBody>
          <a:bodyPr rtlCol="1"/>
          <a:lstStyle/>
          <a:p>
            <a:pPr algn="l" rtl="1"/>
            <a:fld id="{DF61EA0F-A667-4B49-8422-0062BC55E249}" type="slidenum">
              <a:rPr lang="he-IL" smtClean="0">
                <a:latin typeface="Tahoma" panose="020B0604030504040204" pitchFamily="34" charset="0"/>
                <a:ea typeface="Tahoma" panose="020B0604030504040204" pitchFamily="34" charset="0"/>
                <a:cs typeface="Tahoma" panose="020B0604030504040204" pitchFamily="34" charset="0"/>
              </a:rPr>
              <a:pPr algn="l" rtl="1"/>
              <a:t>21</a:t>
            </a:fld>
            <a:endParaRPr lang="he-I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260957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a:xfrm>
            <a:off x="685800" y="1143000"/>
            <a:ext cx="5486400" cy="3086100"/>
          </a:xfrm>
        </p:spPr>
      </p:sp>
      <p:sp>
        <p:nvSpPr>
          <p:cNvPr id="3" name="מציין מיקום של הערות 2"/>
          <p:cNvSpPr>
            <a:spLocks noGrp="1"/>
          </p:cNvSpPr>
          <p:nvPr>
            <p:ph type="body" idx="1"/>
          </p:nvPr>
        </p:nvSpPr>
        <p:spPr/>
        <p:txBody>
          <a:bodyPr rtlCol="1"/>
          <a:lstStyle/>
          <a:p>
            <a:pPr rtl="1"/>
            <a:endParaRPr lang="he-IL">
              <a:latin typeface="Tahoma" panose="020B0604030504040204" pitchFamily="34" charset="0"/>
              <a:ea typeface="Tahoma" panose="020B0604030504040204" pitchFamily="34" charset="0"/>
              <a:cs typeface="Tahoma" panose="020B0604030504040204" pitchFamily="34" charset="0"/>
            </a:endParaRPr>
          </a:p>
        </p:txBody>
      </p:sp>
      <p:sp>
        <p:nvSpPr>
          <p:cNvPr id="4" name="מציין מיקום של מספר שקופית 3"/>
          <p:cNvSpPr>
            <a:spLocks noGrp="1"/>
          </p:cNvSpPr>
          <p:nvPr>
            <p:ph type="sldNum" sz="quarter" idx="10"/>
          </p:nvPr>
        </p:nvSpPr>
        <p:spPr/>
        <p:txBody>
          <a:bodyPr rtlCol="1"/>
          <a:lstStyle/>
          <a:p>
            <a:pPr algn="l" rtl="1"/>
            <a:fld id="{DF61EA0F-A667-4B49-8422-0062BC55E249}" type="slidenum">
              <a:rPr lang="he-IL" smtClean="0">
                <a:latin typeface="Tahoma" panose="020B0604030504040204" pitchFamily="34" charset="0"/>
                <a:ea typeface="Tahoma" panose="020B0604030504040204" pitchFamily="34" charset="0"/>
                <a:cs typeface="Tahoma" panose="020B0604030504040204" pitchFamily="34" charset="0"/>
              </a:rPr>
              <a:pPr algn="l" rtl="1"/>
              <a:t>2</a:t>
            </a:fld>
            <a:endParaRPr lang="he-I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1231968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a:xfrm>
            <a:off x="685800" y="1143000"/>
            <a:ext cx="5486400" cy="3086100"/>
          </a:xfrm>
        </p:spPr>
      </p:sp>
      <p:sp>
        <p:nvSpPr>
          <p:cNvPr id="3" name="מציין מיקום של הערות 2"/>
          <p:cNvSpPr>
            <a:spLocks noGrp="1"/>
          </p:cNvSpPr>
          <p:nvPr>
            <p:ph type="body" idx="1"/>
          </p:nvPr>
        </p:nvSpPr>
        <p:spPr/>
        <p:txBody>
          <a:bodyPr rtlCol="1"/>
          <a:lstStyle/>
          <a:p>
            <a:pPr rtl="1"/>
            <a:endParaRPr lang="he-IL">
              <a:latin typeface="Tahoma" panose="020B0604030504040204" pitchFamily="34" charset="0"/>
              <a:ea typeface="Tahoma" panose="020B0604030504040204" pitchFamily="34" charset="0"/>
              <a:cs typeface="Tahoma" panose="020B0604030504040204" pitchFamily="34" charset="0"/>
            </a:endParaRPr>
          </a:p>
        </p:txBody>
      </p:sp>
      <p:sp>
        <p:nvSpPr>
          <p:cNvPr id="4" name="מציין מיקום של מספר שקופית 3"/>
          <p:cNvSpPr>
            <a:spLocks noGrp="1"/>
          </p:cNvSpPr>
          <p:nvPr>
            <p:ph type="sldNum" sz="quarter" idx="10"/>
          </p:nvPr>
        </p:nvSpPr>
        <p:spPr/>
        <p:txBody>
          <a:bodyPr rtlCol="1"/>
          <a:lstStyle/>
          <a:p>
            <a:pPr algn="l" rtl="1"/>
            <a:fld id="{DF61EA0F-A667-4B49-8422-0062BC55E249}" type="slidenum">
              <a:rPr lang="he-IL" smtClean="0">
                <a:latin typeface="Tahoma" panose="020B0604030504040204" pitchFamily="34" charset="0"/>
                <a:ea typeface="Tahoma" panose="020B0604030504040204" pitchFamily="34" charset="0"/>
                <a:cs typeface="Tahoma" panose="020B0604030504040204" pitchFamily="34" charset="0"/>
              </a:rPr>
              <a:pPr algn="l" rtl="1"/>
              <a:t>22</a:t>
            </a:fld>
            <a:endParaRPr lang="he-I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2334802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a:xfrm>
            <a:off x="685800" y="1143000"/>
            <a:ext cx="5486400" cy="3086100"/>
          </a:xfrm>
        </p:spPr>
      </p:sp>
      <p:sp>
        <p:nvSpPr>
          <p:cNvPr id="3" name="מציין מיקום של הערות 2"/>
          <p:cNvSpPr>
            <a:spLocks noGrp="1"/>
          </p:cNvSpPr>
          <p:nvPr>
            <p:ph type="body" idx="1"/>
          </p:nvPr>
        </p:nvSpPr>
        <p:spPr/>
        <p:txBody>
          <a:bodyPr rtlCol="1"/>
          <a:lstStyle/>
          <a:p>
            <a:pPr rtl="1"/>
            <a:endParaRPr lang="he-IL">
              <a:latin typeface="Tahoma" panose="020B0604030504040204" pitchFamily="34" charset="0"/>
              <a:ea typeface="Tahoma" panose="020B0604030504040204" pitchFamily="34" charset="0"/>
              <a:cs typeface="Tahoma" panose="020B0604030504040204" pitchFamily="34" charset="0"/>
            </a:endParaRPr>
          </a:p>
        </p:txBody>
      </p:sp>
      <p:sp>
        <p:nvSpPr>
          <p:cNvPr id="4" name="מציין מיקום של מספר שקופית 3"/>
          <p:cNvSpPr>
            <a:spLocks noGrp="1"/>
          </p:cNvSpPr>
          <p:nvPr>
            <p:ph type="sldNum" sz="quarter" idx="10"/>
          </p:nvPr>
        </p:nvSpPr>
        <p:spPr/>
        <p:txBody>
          <a:bodyPr rtlCol="1"/>
          <a:lstStyle/>
          <a:p>
            <a:pPr algn="l" rtl="1"/>
            <a:fld id="{DF61EA0F-A667-4B49-8422-0062BC55E249}" type="slidenum">
              <a:rPr lang="he-IL" smtClean="0">
                <a:latin typeface="Tahoma" panose="020B0604030504040204" pitchFamily="34" charset="0"/>
                <a:ea typeface="Tahoma" panose="020B0604030504040204" pitchFamily="34" charset="0"/>
                <a:cs typeface="Tahoma" panose="020B0604030504040204" pitchFamily="34" charset="0"/>
              </a:rPr>
              <a:pPr algn="l" rtl="1"/>
              <a:t>23</a:t>
            </a:fld>
            <a:endParaRPr lang="he-I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9398285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a:xfrm>
            <a:off x="685800" y="1143000"/>
            <a:ext cx="5486400" cy="3086100"/>
          </a:xfrm>
        </p:spPr>
      </p:sp>
      <p:sp>
        <p:nvSpPr>
          <p:cNvPr id="3" name="מציין מיקום של הערות 2"/>
          <p:cNvSpPr>
            <a:spLocks noGrp="1"/>
          </p:cNvSpPr>
          <p:nvPr>
            <p:ph type="body" idx="1"/>
          </p:nvPr>
        </p:nvSpPr>
        <p:spPr/>
        <p:txBody>
          <a:bodyPr rtlCol="1"/>
          <a:lstStyle/>
          <a:p>
            <a:pPr rtl="1"/>
            <a:endParaRPr lang="he-IL">
              <a:latin typeface="Tahoma" panose="020B0604030504040204" pitchFamily="34" charset="0"/>
              <a:ea typeface="Tahoma" panose="020B0604030504040204" pitchFamily="34" charset="0"/>
              <a:cs typeface="Tahoma" panose="020B0604030504040204" pitchFamily="34" charset="0"/>
            </a:endParaRPr>
          </a:p>
        </p:txBody>
      </p:sp>
      <p:sp>
        <p:nvSpPr>
          <p:cNvPr id="4" name="מציין מיקום של מספר שקופית 3"/>
          <p:cNvSpPr>
            <a:spLocks noGrp="1"/>
          </p:cNvSpPr>
          <p:nvPr>
            <p:ph type="sldNum" sz="quarter" idx="10"/>
          </p:nvPr>
        </p:nvSpPr>
        <p:spPr/>
        <p:txBody>
          <a:bodyPr rtlCol="1"/>
          <a:lstStyle/>
          <a:p>
            <a:pPr algn="l" rtl="1"/>
            <a:fld id="{DF61EA0F-A667-4B49-8422-0062BC55E249}" type="slidenum">
              <a:rPr lang="he-IL" smtClean="0">
                <a:latin typeface="Tahoma" panose="020B0604030504040204" pitchFamily="34" charset="0"/>
                <a:ea typeface="Tahoma" panose="020B0604030504040204" pitchFamily="34" charset="0"/>
                <a:cs typeface="Tahoma" panose="020B0604030504040204" pitchFamily="34" charset="0"/>
              </a:rPr>
              <a:pPr algn="l" rtl="1"/>
              <a:t>3</a:t>
            </a:fld>
            <a:endParaRPr lang="he-I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0240685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a:xfrm>
            <a:off x="685800" y="1143000"/>
            <a:ext cx="5486400" cy="3086100"/>
          </a:xfrm>
        </p:spPr>
      </p:sp>
      <p:sp>
        <p:nvSpPr>
          <p:cNvPr id="3" name="מציין מיקום של הערות 2"/>
          <p:cNvSpPr>
            <a:spLocks noGrp="1"/>
          </p:cNvSpPr>
          <p:nvPr>
            <p:ph type="body" idx="1"/>
          </p:nvPr>
        </p:nvSpPr>
        <p:spPr/>
        <p:txBody>
          <a:bodyPr rtlCol="1"/>
          <a:lstStyle/>
          <a:p>
            <a:pPr rtl="1"/>
            <a:endParaRPr lang="he-IL">
              <a:latin typeface="Tahoma" panose="020B0604030504040204" pitchFamily="34" charset="0"/>
              <a:ea typeface="Tahoma" panose="020B0604030504040204" pitchFamily="34" charset="0"/>
              <a:cs typeface="Tahoma" panose="020B0604030504040204" pitchFamily="34" charset="0"/>
            </a:endParaRPr>
          </a:p>
        </p:txBody>
      </p:sp>
      <p:sp>
        <p:nvSpPr>
          <p:cNvPr id="4" name="מציין מיקום של מספר שקופית 3"/>
          <p:cNvSpPr>
            <a:spLocks noGrp="1"/>
          </p:cNvSpPr>
          <p:nvPr>
            <p:ph type="sldNum" sz="quarter" idx="10"/>
          </p:nvPr>
        </p:nvSpPr>
        <p:spPr/>
        <p:txBody>
          <a:bodyPr rtlCol="1"/>
          <a:lstStyle/>
          <a:p>
            <a:pPr algn="l" rtl="1"/>
            <a:fld id="{DF61EA0F-A667-4B49-8422-0062BC55E249}" type="slidenum">
              <a:rPr lang="he-IL" smtClean="0">
                <a:latin typeface="Tahoma" panose="020B0604030504040204" pitchFamily="34" charset="0"/>
                <a:ea typeface="Tahoma" panose="020B0604030504040204" pitchFamily="34" charset="0"/>
                <a:cs typeface="Tahoma" panose="020B0604030504040204" pitchFamily="34" charset="0"/>
              </a:rPr>
              <a:pPr algn="l" rtl="1"/>
              <a:t>4</a:t>
            </a:fld>
            <a:endParaRPr lang="he-I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8666711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a:xfrm>
            <a:off x="685800" y="1143000"/>
            <a:ext cx="5486400" cy="3086100"/>
          </a:xfrm>
        </p:spPr>
      </p:sp>
      <p:sp>
        <p:nvSpPr>
          <p:cNvPr id="3" name="מציין מיקום של הערות 2"/>
          <p:cNvSpPr>
            <a:spLocks noGrp="1"/>
          </p:cNvSpPr>
          <p:nvPr>
            <p:ph type="body" idx="1"/>
          </p:nvPr>
        </p:nvSpPr>
        <p:spPr/>
        <p:txBody>
          <a:bodyPr rtlCol="1"/>
          <a:lstStyle/>
          <a:p>
            <a:pPr rtl="1"/>
            <a:endParaRPr lang="he-IL">
              <a:latin typeface="Tahoma" panose="020B0604030504040204" pitchFamily="34" charset="0"/>
              <a:ea typeface="Tahoma" panose="020B0604030504040204" pitchFamily="34" charset="0"/>
              <a:cs typeface="Tahoma" panose="020B0604030504040204" pitchFamily="34" charset="0"/>
            </a:endParaRPr>
          </a:p>
        </p:txBody>
      </p:sp>
      <p:sp>
        <p:nvSpPr>
          <p:cNvPr id="4" name="מציין מיקום של מספר שקופית 3"/>
          <p:cNvSpPr>
            <a:spLocks noGrp="1"/>
          </p:cNvSpPr>
          <p:nvPr>
            <p:ph type="sldNum" sz="quarter" idx="10"/>
          </p:nvPr>
        </p:nvSpPr>
        <p:spPr/>
        <p:txBody>
          <a:bodyPr rtlCol="1"/>
          <a:lstStyle/>
          <a:p>
            <a:pPr algn="l" rtl="1"/>
            <a:fld id="{DF61EA0F-A667-4B49-8422-0062BC55E249}" type="slidenum">
              <a:rPr lang="he-IL" smtClean="0">
                <a:latin typeface="Tahoma" panose="020B0604030504040204" pitchFamily="34" charset="0"/>
                <a:ea typeface="Tahoma" panose="020B0604030504040204" pitchFamily="34" charset="0"/>
                <a:cs typeface="Tahoma" panose="020B0604030504040204" pitchFamily="34" charset="0"/>
              </a:rPr>
              <a:pPr algn="l" rtl="1"/>
              <a:t>5</a:t>
            </a:fld>
            <a:endParaRPr lang="he-I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169793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a:xfrm>
            <a:off x="685800" y="1143000"/>
            <a:ext cx="5486400" cy="3086100"/>
          </a:xfrm>
        </p:spPr>
      </p:sp>
      <p:sp>
        <p:nvSpPr>
          <p:cNvPr id="3" name="מציין מיקום של הערות 2"/>
          <p:cNvSpPr>
            <a:spLocks noGrp="1"/>
          </p:cNvSpPr>
          <p:nvPr>
            <p:ph type="body" idx="1"/>
          </p:nvPr>
        </p:nvSpPr>
        <p:spPr/>
        <p:txBody>
          <a:bodyPr rtlCol="1"/>
          <a:lstStyle/>
          <a:p>
            <a:pPr rtl="1"/>
            <a:endParaRPr lang="he-IL">
              <a:latin typeface="Tahoma" panose="020B0604030504040204" pitchFamily="34" charset="0"/>
              <a:ea typeface="Tahoma" panose="020B0604030504040204" pitchFamily="34" charset="0"/>
              <a:cs typeface="Tahoma" panose="020B0604030504040204" pitchFamily="34" charset="0"/>
            </a:endParaRPr>
          </a:p>
        </p:txBody>
      </p:sp>
      <p:sp>
        <p:nvSpPr>
          <p:cNvPr id="4" name="מציין מיקום של מספר שקופית 3"/>
          <p:cNvSpPr>
            <a:spLocks noGrp="1"/>
          </p:cNvSpPr>
          <p:nvPr>
            <p:ph type="sldNum" sz="quarter" idx="10"/>
          </p:nvPr>
        </p:nvSpPr>
        <p:spPr/>
        <p:txBody>
          <a:bodyPr rtlCol="1"/>
          <a:lstStyle/>
          <a:p>
            <a:pPr algn="l" rtl="1"/>
            <a:fld id="{DF61EA0F-A667-4B49-8422-0062BC55E249}" type="slidenum">
              <a:rPr lang="he-IL" smtClean="0">
                <a:latin typeface="Tahoma" panose="020B0604030504040204" pitchFamily="34" charset="0"/>
                <a:ea typeface="Tahoma" panose="020B0604030504040204" pitchFamily="34" charset="0"/>
                <a:cs typeface="Tahoma" panose="020B0604030504040204" pitchFamily="34" charset="0"/>
              </a:rPr>
              <a:pPr algn="l" rtl="1"/>
              <a:t>6</a:t>
            </a:fld>
            <a:endParaRPr lang="he-I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7627857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a:xfrm>
            <a:off x="685800" y="1143000"/>
            <a:ext cx="5486400" cy="3086100"/>
          </a:xfrm>
        </p:spPr>
      </p:sp>
      <p:sp>
        <p:nvSpPr>
          <p:cNvPr id="3" name="מציין מיקום של הערות 2"/>
          <p:cNvSpPr>
            <a:spLocks noGrp="1"/>
          </p:cNvSpPr>
          <p:nvPr>
            <p:ph type="body" idx="1"/>
          </p:nvPr>
        </p:nvSpPr>
        <p:spPr/>
        <p:txBody>
          <a:bodyPr rtlCol="1"/>
          <a:lstStyle/>
          <a:p>
            <a:pPr rtl="1"/>
            <a:endParaRPr lang="he-IL">
              <a:latin typeface="Tahoma" panose="020B0604030504040204" pitchFamily="34" charset="0"/>
              <a:ea typeface="Tahoma" panose="020B0604030504040204" pitchFamily="34" charset="0"/>
              <a:cs typeface="Tahoma" panose="020B0604030504040204" pitchFamily="34" charset="0"/>
            </a:endParaRPr>
          </a:p>
        </p:txBody>
      </p:sp>
      <p:sp>
        <p:nvSpPr>
          <p:cNvPr id="4" name="מציין מיקום של מספר שקופית 3"/>
          <p:cNvSpPr>
            <a:spLocks noGrp="1"/>
          </p:cNvSpPr>
          <p:nvPr>
            <p:ph type="sldNum" sz="quarter" idx="10"/>
          </p:nvPr>
        </p:nvSpPr>
        <p:spPr/>
        <p:txBody>
          <a:bodyPr rtlCol="1"/>
          <a:lstStyle/>
          <a:p>
            <a:pPr algn="l" rtl="1"/>
            <a:fld id="{DF61EA0F-A667-4B49-8422-0062BC55E249}" type="slidenum">
              <a:rPr lang="he-IL" smtClean="0">
                <a:latin typeface="Tahoma" panose="020B0604030504040204" pitchFamily="34" charset="0"/>
                <a:ea typeface="Tahoma" panose="020B0604030504040204" pitchFamily="34" charset="0"/>
                <a:cs typeface="Tahoma" panose="020B0604030504040204" pitchFamily="34" charset="0"/>
              </a:rPr>
              <a:pPr algn="l" rtl="1"/>
              <a:t>7</a:t>
            </a:fld>
            <a:endParaRPr lang="he-I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0354508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a:xfrm>
            <a:off x="685800" y="1143000"/>
            <a:ext cx="5486400" cy="3086100"/>
          </a:xfrm>
        </p:spPr>
      </p:sp>
      <p:sp>
        <p:nvSpPr>
          <p:cNvPr id="3" name="מציין מיקום של הערות 2"/>
          <p:cNvSpPr>
            <a:spLocks noGrp="1"/>
          </p:cNvSpPr>
          <p:nvPr>
            <p:ph type="body" idx="1"/>
          </p:nvPr>
        </p:nvSpPr>
        <p:spPr/>
        <p:txBody>
          <a:bodyPr rtlCol="1"/>
          <a:lstStyle/>
          <a:p>
            <a:pPr rtl="1"/>
            <a:endParaRPr lang="he-IL">
              <a:latin typeface="Tahoma" panose="020B0604030504040204" pitchFamily="34" charset="0"/>
              <a:ea typeface="Tahoma" panose="020B0604030504040204" pitchFamily="34" charset="0"/>
              <a:cs typeface="Tahoma" panose="020B0604030504040204" pitchFamily="34" charset="0"/>
            </a:endParaRPr>
          </a:p>
        </p:txBody>
      </p:sp>
      <p:sp>
        <p:nvSpPr>
          <p:cNvPr id="4" name="מציין מיקום של מספר שקופית 3"/>
          <p:cNvSpPr>
            <a:spLocks noGrp="1"/>
          </p:cNvSpPr>
          <p:nvPr>
            <p:ph type="sldNum" sz="quarter" idx="10"/>
          </p:nvPr>
        </p:nvSpPr>
        <p:spPr/>
        <p:txBody>
          <a:bodyPr rtlCol="1"/>
          <a:lstStyle/>
          <a:p>
            <a:pPr algn="l" rtl="1"/>
            <a:fld id="{DF61EA0F-A667-4B49-8422-0062BC55E249}" type="slidenum">
              <a:rPr lang="he-IL" smtClean="0">
                <a:latin typeface="Tahoma" panose="020B0604030504040204" pitchFamily="34" charset="0"/>
                <a:ea typeface="Tahoma" panose="020B0604030504040204" pitchFamily="34" charset="0"/>
                <a:cs typeface="Tahoma" panose="020B0604030504040204" pitchFamily="34" charset="0"/>
              </a:rPr>
              <a:pPr algn="l" rtl="1"/>
              <a:t>8</a:t>
            </a:fld>
            <a:endParaRPr lang="he-I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7243022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a:xfrm>
            <a:off x="685800" y="1143000"/>
            <a:ext cx="5486400" cy="3086100"/>
          </a:xfrm>
        </p:spPr>
      </p:sp>
      <p:sp>
        <p:nvSpPr>
          <p:cNvPr id="3" name="מציין מיקום של הערות 2"/>
          <p:cNvSpPr>
            <a:spLocks noGrp="1"/>
          </p:cNvSpPr>
          <p:nvPr>
            <p:ph type="body" idx="1"/>
          </p:nvPr>
        </p:nvSpPr>
        <p:spPr/>
        <p:txBody>
          <a:bodyPr rtlCol="1"/>
          <a:lstStyle/>
          <a:p>
            <a:pPr rtl="1"/>
            <a:endParaRPr lang="he-IL">
              <a:latin typeface="Tahoma" panose="020B0604030504040204" pitchFamily="34" charset="0"/>
              <a:ea typeface="Tahoma" panose="020B0604030504040204" pitchFamily="34" charset="0"/>
              <a:cs typeface="Tahoma" panose="020B0604030504040204" pitchFamily="34" charset="0"/>
            </a:endParaRPr>
          </a:p>
        </p:txBody>
      </p:sp>
      <p:sp>
        <p:nvSpPr>
          <p:cNvPr id="4" name="מציין מיקום של מספר שקופית 3"/>
          <p:cNvSpPr>
            <a:spLocks noGrp="1"/>
          </p:cNvSpPr>
          <p:nvPr>
            <p:ph type="sldNum" sz="quarter" idx="10"/>
          </p:nvPr>
        </p:nvSpPr>
        <p:spPr/>
        <p:txBody>
          <a:bodyPr rtlCol="1"/>
          <a:lstStyle/>
          <a:p>
            <a:pPr algn="l" rtl="1"/>
            <a:fld id="{DF61EA0F-A667-4B49-8422-0062BC55E249}" type="slidenum">
              <a:rPr lang="he-IL" smtClean="0">
                <a:latin typeface="Tahoma" panose="020B0604030504040204" pitchFamily="34" charset="0"/>
                <a:ea typeface="Tahoma" panose="020B0604030504040204" pitchFamily="34" charset="0"/>
                <a:cs typeface="Tahoma" panose="020B0604030504040204" pitchFamily="34" charset="0"/>
              </a:rPr>
              <a:pPr algn="l" rtl="1"/>
              <a:t>10</a:t>
            </a:fld>
            <a:endParaRPr lang="he-I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26171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BD413F3-A1A9-4438-B067-D3AE4C4A3541}"/>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id="{0ADFEB9F-6D32-4AFA-8672-6EA074AE01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id="{9E2EFC43-C40E-4B67-8B8F-0510C17EB7EC}"/>
              </a:ext>
            </a:extLst>
          </p:cNvPr>
          <p:cNvSpPr>
            <a:spLocks noGrp="1"/>
          </p:cNvSpPr>
          <p:nvPr>
            <p:ph type="dt" sz="half" idx="10"/>
          </p:nvPr>
        </p:nvSpPr>
        <p:spPr/>
        <p:txBody>
          <a:bodyPr/>
          <a:lstStyle/>
          <a:p>
            <a:fld id="{405FD35A-73E3-4A4A-8572-5059E5256B47}" type="datetime1">
              <a:rPr lang="he-IL" noProof="0" smtClean="0"/>
              <a:t>י"א/תמוז/תשפ"ד</a:t>
            </a:fld>
            <a:endParaRPr lang="he-IL" noProof="0" dirty="0"/>
          </a:p>
        </p:txBody>
      </p:sp>
      <p:sp>
        <p:nvSpPr>
          <p:cNvPr id="5" name="מציין מיקום של כותרת תחתונה 4">
            <a:extLst>
              <a:ext uri="{FF2B5EF4-FFF2-40B4-BE49-F238E27FC236}">
                <a16:creationId xmlns:a16="http://schemas.microsoft.com/office/drawing/2014/main" id="{05E4916B-2179-4792-8AE8-B36F5245FA1E}"/>
              </a:ext>
            </a:extLst>
          </p:cNvPr>
          <p:cNvSpPr>
            <a:spLocks noGrp="1"/>
          </p:cNvSpPr>
          <p:nvPr>
            <p:ph type="ftr" sz="quarter" idx="11"/>
          </p:nvPr>
        </p:nvSpPr>
        <p:spPr/>
        <p:txBody>
          <a:bodyPr/>
          <a:lstStyle/>
          <a:p>
            <a:endParaRPr lang="he-IL" noProof="0"/>
          </a:p>
        </p:txBody>
      </p:sp>
      <p:sp>
        <p:nvSpPr>
          <p:cNvPr id="6" name="מציין מיקום של מספר שקופית 5">
            <a:extLst>
              <a:ext uri="{FF2B5EF4-FFF2-40B4-BE49-F238E27FC236}">
                <a16:creationId xmlns:a16="http://schemas.microsoft.com/office/drawing/2014/main" id="{D044528A-896E-4EBF-A192-AE17E8226C85}"/>
              </a:ext>
            </a:extLst>
          </p:cNvPr>
          <p:cNvSpPr>
            <a:spLocks noGrp="1"/>
          </p:cNvSpPr>
          <p:nvPr>
            <p:ph type="sldNum" sz="quarter" idx="12"/>
          </p:nvPr>
        </p:nvSpPr>
        <p:spPr/>
        <p:txBody>
          <a:bodyPr/>
          <a:lstStyle/>
          <a:p>
            <a:fld id="{9860EDB8-5305-433F-BE41-D7A86D811DB3}" type="slidenum">
              <a:rPr lang="he-IL" noProof="0" smtClean="0"/>
              <a:pPr/>
              <a:t>‹#›</a:t>
            </a:fld>
            <a:endParaRPr lang="he-IL" noProof="0"/>
          </a:p>
        </p:txBody>
      </p:sp>
    </p:spTree>
    <p:extLst>
      <p:ext uri="{BB962C8B-B14F-4D97-AF65-F5344CB8AC3E}">
        <p14:creationId xmlns:p14="http://schemas.microsoft.com/office/powerpoint/2010/main" val="1353510904"/>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E7445F2A-7EF0-4BC8-8809-960ED3452728}"/>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5C263849-34AB-439E-8697-4C74C69AB3CC}"/>
              </a:ext>
            </a:extLst>
          </p:cNvPr>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8F84F61A-03A1-4907-96F3-662CA4AF6957}"/>
              </a:ext>
            </a:extLst>
          </p:cNvPr>
          <p:cNvSpPr>
            <a:spLocks noGrp="1"/>
          </p:cNvSpPr>
          <p:nvPr>
            <p:ph type="dt" sz="half" idx="10"/>
          </p:nvPr>
        </p:nvSpPr>
        <p:spPr/>
        <p:txBody>
          <a:bodyPr/>
          <a:lstStyle/>
          <a:p>
            <a:fld id="{405FD35A-73E3-4A4A-8572-5059E5256B47}" type="datetime1">
              <a:rPr lang="he-IL" noProof="0" smtClean="0"/>
              <a:t>י"א/תמוז/תשפ"ד</a:t>
            </a:fld>
            <a:endParaRPr lang="he-IL" noProof="0" dirty="0"/>
          </a:p>
        </p:txBody>
      </p:sp>
      <p:sp>
        <p:nvSpPr>
          <p:cNvPr id="5" name="מציין מיקום של כותרת תחתונה 4">
            <a:extLst>
              <a:ext uri="{FF2B5EF4-FFF2-40B4-BE49-F238E27FC236}">
                <a16:creationId xmlns:a16="http://schemas.microsoft.com/office/drawing/2014/main" id="{5EFE5D48-2E76-4DC6-9C44-E6024A9F7839}"/>
              </a:ext>
            </a:extLst>
          </p:cNvPr>
          <p:cNvSpPr>
            <a:spLocks noGrp="1"/>
          </p:cNvSpPr>
          <p:nvPr>
            <p:ph type="ftr" sz="quarter" idx="11"/>
          </p:nvPr>
        </p:nvSpPr>
        <p:spPr/>
        <p:txBody>
          <a:bodyPr/>
          <a:lstStyle/>
          <a:p>
            <a:endParaRPr lang="he-IL" noProof="0"/>
          </a:p>
        </p:txBody>
      </p:sp>
      <p:sp>
        <p:nvSpPr>
          <p:cNvPr id="6" name="מציין מיקום של מספר שקופית 5">
            <a:extLst>
              <a:ext uri="{FF2B5EF4-FFF2-40B4-BE49-F238E27FC236}">
                <a16:creationId xmlns:a16="http://schemas.microsoft.com/office/drawing/2014/main" id="{2E7B0C76-3BBD-4D4E-ABF6-CEAB7F5732E5}"/>
              </a:ext>
            </a:extLst>
          </p:cNvPr>
          <p:cNvSpPr>
            <a:spLocks noGrp="1"/>
          </p:cNvSpPr>
          <p:nvPr>
            <p:ph type="sldNum" sz="quarter" idx="12"/>
          </p:nvPr>
        </p:nvSpPr>
        <p:spPr/>
        <p:txBody>
          <a:bodyPr/>
          <a:lstStyle/>
          <a:p>
            <a:fld id="{9860EDB8-5305-433F-BE41-D7A86D811DB3}" type="slidenum">
              <a:rPr lang="he-IL" noProof="0" smtClean="0"/>
              <a:pPr/>
              <a:t>‹#›</a:t>
            </a:fld>
            <a:endParaRPr lang="he-IL" noProof="0"/>
          </a:p>
        </p:txBody>
      </p:sp>
    </p:spTree>
    <p:extLst>
      <p:ext uri="{BB962C8B-B14F-4D97-AF65-F5344CB8AC3E}">
        <p14:creationId xmlns:p14="http://schemas.microsoft.com/office/powerpoint/2010/main" val="2585177816"/>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AE587644-1DC7-4887-8082-941C10DA1FDB}"/>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28F22FCE-0AD2-4FE4-B140-970C3CC27617}"/>
              </a:ext>
            </a:extLst>
          </p:cNvPr>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68569964-D39D-4E88-930F-CCD77D854BB6}"/>
              </a:ext>
            </a:extLst>
          </p:cNvPr>
          <p:cNvSpPr>
            <a:spLocks noGrp="1"/>
          </p:cNvSpPr>
          <p:nvPr>
            <p:ph type="dt" sz="half" idx="10"/>
          </p:nvPr>
        </p:nvSpPr>
        <p:spPr/>
        <p:txBody>
          <a:bodyPr/>
          <a:lstStyle/>
          <a:p>
            <a:fld id="{405FD35A-73E3-4A4A-8572-5059E5256B47}" type="datetime1">
              <a:rPr lang="he-IL" noProof="0" smtClean="0"/>
              <a:t>י"א/תמוז/תשפ"ד</a:t>
            </a:fld>
            <a:endParaRPr lang="he-IL" noProof="0" dirty="0"/>
          </a:p>
        </p:txBody>
      </p:sp>
      <p:sp>
        <p:nvSpPr>
          <p:cNvPr id="5" name="מציין מיקום של כותרת תחתונה 4">
            <a:extLst>
              <a:ext uri="{FF2B5EF4-FFF2-40B4-BE49-F238E27FC236}">
                <a16:creationId xmlns:a16="http://schemas.microsoft.com/office/drawing/2014/main" id="{26639C1E-FBBB-4416-BC2D-97AF3A2690AB}"/>
              </a:ext>
            </a:extLst>
          </p:cNvPr>
          <p:cNvSpPr>
            <a:spLocks noGrp="1"/>
          </p:cNvSpPr>
          <p:nvPr>
            <p:ph type="ftr" sz="quarter" idx="11"/>
          </p:nvPr>
        </p:nvSpPr>
        <p:spPr/>
        <p:txBody>
          <a:bodyPr/>
          <a:lstStyle/>
          <a:p>
            <a:endParaRPr lang="he-IL" noProof="0"/>
          </a:p>
        </p:txBody>
      </p:sp>
      <p:sp>
        <p:nvSpPr>
          <p:cNvPr id="6" name="מציין מיקום של מספר שקופית 5">
            <a:extLst>
              <a:ext uri="{FF2B5EF4-FFF2-40B4-BE49-F238E27FC236}">
                <a16:creationId xmlns:a16="http://schemas.microsoft.com/office/drawing/2014/main" id="{8047F5FF-3AC6-446C-912F-601F9738FEBF}"/>
              </a:ext>
            </a:extLst>
          </p:cNvPr>
          <p:cNvSpPr>
            <a:spLocks noGrp="1"/>
          </p:cNvSpPr>
          <p:nvPr>
            <p:ph type="sldNum" sz="quarter" idx="12"/>
          </p:nvPr>
        </p:nvSpPr>
        <p:spPr/>
        <p:txBody>
          <a:bodyPr/>
          <a:lstStyle/>
          <a:p>
            <a:fld id="{9860EDB8-5305-433F-BE41-D7A86D811DB3}" type="slidenum">
              <a:rPr lang="he-IL" noProof="0" smtClean="0"/>
              <a:pPr/>
              <a:t>‹#›</a:t>
            </a:fld>
            <a:endParaRPr lang="he-IL" noProof="0"/>
          </a:p>
        </p:txBody>
      </p:sp>
    </p:spTree>
    <p:extLst>
      <p:ext uri="{BB962C8B-B14F-4D97-AF65-F5344CB8AC3E}">
        <p14:creationId xmlns:p14="http://schemas.microsoft.com/office/powerpoint/2010/main" val="317414947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שקופית כותרת">
    <p:spTree>
      <p:nvGrpSpPr>
        <p:cNvPr id="1" name=""/>
        <p:cNvGrpSpPr/>
        <p:nvPr/>
      </p:nvGrpSpPr>
      <p:grpSpPr>
        <a:xfrm>
          <a:off x="0" y="0"/>
          <a:ext cx="0" cy="0"/>
          <a:chOff x="0" y="0"/>
          <a:chExt cx="0" cy="0"/>
        </a:xfrm>
      </p:grpSpPr>
      <p:sp>
        <p:nvSpPr>
          <p:cNvPr id="7" name="מלבן 6"/>
          <p:cNvSpPr/>
          <p:nvPr userDrawn="1"/>
        </p:nvSpPr>
        <p:spPr bwMode="blackWhite">
          <a:xfrm flipH="1">
            <a:off x="254949" y="262784"/>
            <a:ext cx="11682101" cy="633243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he-IL" sz="1800" noProof="0">
              <a:latin typeface="Tahoma" panose="020B0604030504040204" pitchFamily="34" charset="0"/>
              <a:ea typeface="Tahoma" panose="020B0604030504040204" pitchFamily="34" charset="0"/>
              <a:cs typeface="Tahoma" panose="020B0604030504040204" pitchFamily="34" charset="0"/>
            </a:endParaRPr>
          </a:p>
        </p:txBody>
      </p:sp>
      <p:sp>
        <p:nvSpPr>
          <p:cNvPr id="2" name="כותרת 1"/>
          <p:cNvSpPr>
            <a:spLocks noGrp="1"/>
          </p:cNvSpPr>
          <p:nvPr>
            <p:ph type="title"/>
          </p:nvPr>
        </p:nvSpPr>
        <p:spPr>
          <a:xfrm flipH="1">
            <a:off x="4794504" y="448056"/>
            <a:ext cx="6876288" cy="640080"/>
          </a:xfrm>
        </p:spPr>
        <p:txBody>
          <a:bodyPr rtlCol="1"/>
          <a:lstStyle>
            <a:lvl1pPr algn="r" rtl="1">
              <a:defRPr>
                <a:latin typeface="Tahoma" panose="020B0604030504040204" pitchFamily="34" charset="0"/>
                <a:ea typeface="Tahoma" panose="020B0604030504040204" pitchFamily="34" charset="0"/>
                <a:cs typeface="Tahoma" panose="020B0604030504040204" pitchFamily="34" charset="0"/>
              </a:defRPr>
            </a:lvl1pPr>
          </a:lstStyle>
          <a:p>
            <a:pPr rtl="1"/>
            <a:r>
              <a:rPr lang="he-IL" noProof="0"/>
              <a:t>לחץ כדי לערוך סגנון כותרת של תבנית בסיס</a:t>
            </a:r>
          </a:p>
        </p:txBody>
      </p:sp>
    </p:spTree>
    <p:extLst>
      <p:ext uri="{BB962C8B-B14F-4D97-AF65-F5344CB8AC3E}">
        <p14:creationId xmlns:p14="http://schemas.microsoft.com/office/powerpoint/2010/main" val="3132853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4B23B85-1B20-4C4F-B078-5651B4DB11A0}"/>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9CC52CC3-3F83-4184-B1DC-77C05FF49151}"/>
              </a:ext>
            </a:extLst>
          </p:cNvPr>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E34D38D8-A281-4C91-9C79-9CCC52F943EA}"/>
              </a:ext>
            </a:extLst>
          </p:cNvPr>
          <p:cNvSpPr>
            <a:spLocks noGrp="1"/>
          </p:cNvSpPr>
          <p:nvPr>
            <p:ph type="dt" sz="half" idx="10"/>
          </p:nvPr>
        </p:nvSpPr>
        <p:spPr/>
        <p:txBody>
          <a:bodyPr/>
          <a:lstStyle/>
          <a:p>
            <a:fld id="{405FD35A-73E3-4A4A-8572-5059E5256B47}" type="datetime1">
              <a:rPr lang="he-IL" noProof="0" smtClean="0"/>
              <a:t>י"א/תמוז/תשפ"ד</a:t>
            </a:fld>
            <a:endParaRPr lang="he-IL" noProof="0" dirty="0"/>
          </a:p>
        </p:txBody>
      </p:sp>
      <p:sp>
        <p:nvSpPr>
          <p:cNvPr id="5" name="מציין מיקום של כותרת תחתונה 4">
            <a:extLst>
              <a:ext uri="{FF2B5EF4-FFF2-40B4-BE49-F238E27FC236}">
                <a16:creationId xmlns:a16="http://schemas.microsoft.com/office/drawing/2014/main" id="{E2354361-5A9B-4CA4-BB8E-53965B421ED7}"/>
              </a:ext>
            </a:extLst>
          </p:cNvPr>
          <p:cNvSpPr>
            <a:spLocks noGrp="1"/>
          </p:cNvSpPr>
          <p:nvPr>
            <p:ph type="ftr" sz="quarter" idx="11"/>
          </p:nvPr>
        </p:nvSpPr>
        <p:spPr/>
        <p:txBody>
          <a:bodyPr/>
          <a:lstStyle/>
          <a:p>
            <a:endParaRPr lang="he-IL" noProof="0"/>
          </a:p>
        </p:txBody>
      </p:sp>
      <p:sp>
        <p:nvSpPr>
          <p:cNvPr id="6" name="מציין מיקום של מספר שקופית 5">
            <a:extLst>
              <a:ext uri="{FF2B5EF4-FFF2-40B4-BE49-F238E27FC236}">
                <a16:creationId xmlns:a16="http://schemas.microsoft.com/office/drawing/2014/main" id="{4803C18A-BD12-4EA2-8E51-AF8220CF7D5F}"/>
              </a:ext>
            </a:extLst>
          </p:cNvPr>
          <p:cNvSpPr>
            <a:spLocks noGrp="1"/>
          </p:cNvSpPr>
          <p:nvPr>
            <p:ph type="sldNum" sz="quarter" idx="12"/>
          </p:nvPr>
        </p:nvSpPr>
        <p:spPr/>
        <p:txBody>
          <a:bodyPr/>
          <a:lstStyle/>
          <a:p>
            <a:fld id="{9860EDB8-5305-433F-BE41-D7A86D811DB3}" type="slidenum">
              <a:rPr lang="he-IL" noProof="0" smtClean="0"/>
              <a:pPr/>
              <a:t>‹#›</a:t>
            </a:fld>
            <a:endParaRPr lang="he-IL" noProof="0"/>
          </a:p>
        </p:txBody>
      </p:sp>
    </p:spTree>
    <p:extLst>
      <p:ext uri="{BB962C8B-B14F-4D97-AF65-F5344CB8AC3E}">
        <p14:creationId xmlns:p14="http://schemas.microsoft.com/office/powerpoint/2010/main" val="561722680"/>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E0494C9B-DD83-4C7B-8E40-24FBC6595874}"/>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10C35998-533E-400E-BF94-F2EC212DF73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a:extLst>
              <a:ext uri="{FF2B5EF4-FFF2-40B4-BE49-F238E27FC236}">
                <a16:creationId xmlns:a16="http://schemas.microsoft.com/office/drawing/2014/main" id="{43BB66D6-6102-4823-AB08-2FF4BCDF3AE1}"/>
              </a:ext>
            </a:extLst>
          </p:cNvPr>
          <p:cNvSpPr>
            <a:spLocks noGrp="1"/>
          </p:cNvSpPr>
          <p:nvPr>
            <p:ph type="dt" sz="half" idx="10"/>
          </p:nvPr>
        </p:nvSpPr>
        <p:spPr/>
        <p:txBody>
          <a:bodyPr/>
          <a:lstStyle/>
          <a:p>
            <a:fld id="{405FD35A-73E3-4A4A-8572-5059E5256B47}" type="datetime1">
              <a:rPr lang="he-IL" noProof="0" smtClean="0"/>
              <a:t>י"א/תמוז/תשפ"ד</a:t>
            </a:fld>
            <a:endParaRPr lang="he-IL" noProof="0" dirty="0"/>
          </a:p>
        </p:txBody>
      </p:sp>
      <p:sp>
        <p:nvSpPr>
          <p:cNvPr id="5" name="מציין מיקום של כותרת תחתונה 4">
            <a:extLst>
              <a:ext uri="{FF2B5EF4-FFF2-40B4-BE49-F238E27FC236}">
                <a16:creationId xmlns:a16="http://schemas.microsoft.com/office/drawing/2014/main" id="{536F51CC-8345-4C73-8BBE-8CFCCBD7092C}"/>
              </a:ext>
            </a:extLst>
          </p:cNvPr>
          <p:cNvSpPr>
            <a:spLocks noGrp="1"/>
          </p:cNvSpPr>
          <p:nvPr>
            <p:ph type="ftr" sz="quarter" idx="11"/>
          </p:nvPr>
        </p:nvSpPr>
        <p:spPr/>
        <p:txBody>
          <a:bodyPr/>
          <a:lstStyle/>
          <a:p>
            <a:endParaRPr lang="he-IL" noProof="0"/>
          </a:p>
        </p:txBody>
      </p:sp>
      <p:sp>
        <p:nvSpPr>
          <p:cNvPr id="6" name="מציין מיקום של מספר שקופית 5">
            <a:extLst>
              <a:ext uri="{FF2B5EF4-FFF2-40B4-BE49-F238E27FC236}">
                <a16:creationId xmlns:a16="http://schemas.microsoft.com/office/drawing/2014/main" id="{AC963318-0EFF-4906-A78A-B955A58FF543}"/>
              </a:ext>
            </a:extLst>
          </p:cNvPr>
          <p:cNvSpPr>
            <a:spLocks noGrp="1"/>
          </p:cNvSpPr>
          <p:nvPr>
            <p:ph type="sldNum" sz="quarter" idx="12"/>
          </p:nvPr>
        </p:nvSpPr>
        <p:spPr/>
        <p:txBody>
          <a:bodyPr/>
          <a:lstStyle/>
          <a:p>
            <a:fld id="{9860EDB8-5305-433F-BE41-D7A86D811DB3}" type="slidenum">
              <a:rPr lang="he-IL" noProof="0" smtClean="0"/>
              <a:pPr/>
              <a:t>‹#›</a:t>
            </a:fld>
            <a:endParaRPr lang="he-IL" noProof="0"/>
          </a:p>
        </p:txBody>
      </p:sp>
    </p:spTree>
    <p:extLst>
      <p:ext uri="{BB962C8B-B14F-4D97-AF65-F5344CB8AC3E}">
        <p14:creationId xmlns:p14="http://schemas.microsoft.com/office/powerpoint/2010/main" val="1202734265"/>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211A416-DE96-4A8C-8995-E577D79A066B}"/>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AAA9C03C-73CF-4974-984B-5E9F24552429}"/>
              </a:ext>
            </a:extLst>
          </p:cNvPr>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5AC1119E-9064-483F-BB64-2FE606AB1836}"/>
              </a:ext>
            </a:extLst>
          </p:cNvPr>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id="{243B68C0-E9FC-40BC-9F3F-39F9492F0F26}"/>
              </a:ext>
            </a:extLst>
          </p:cNvPr>
          <p:cNvSpPr>
            <a:spLocks noGrp="1"/>
          </p:cNvSpPr>
          <p:nvPr>
            <p:ph type="dt" sz="half" idx="10"/>
          </p:nvPr>
        </p:nvSpPr>
        <p:spPr/>
        <p:txBody>
          <a:bodyPr/>
          <a:lstStyle/>
          <a:p>
            <a:fld id="{405FD35A-73E3-4A4A-8572-5059E5256B47}" type="datetime1">
              <a:rPr lang="he-IL" noProof="0" smtClean="0"/>
              <a:t>י"א/תמוז/תשפ"ד</a:t>
            </a:fld>
            <a:endParaRPr lang="he-IL" noProof="0" dirty="0"/>
          </a:p>
        </p:txBody>
      </p:sp>
      <p:sp>
        <p:nvSpPr>
          <p:cNvPr id="6" name="מציין מיקום של כותרת תחתונה 5">
            <a:extLst>
              <a:ext uri="{FF2B5EF4-FFF2-40B4-BE49-F238E27FC236}">
                <a16:creationId xmlns:a16="http://schemas.microsoft.com/office/drawing/2014/main" id="{B1F04F72-73B9-4EBC-B849-56CC8BABDA38}"/>
              </a:ext>
            </a:extLst>
          </p:cNvPr>
          <p:cNvSpPr>
            <a:spLocks noGrp="1"/>
          </p:cNvSpPr>
          <p:nvPr>
            <p:ph type="ftr" sz="quarter" idx="11"/>
          </p:nvPr>
        </p:nvSpPr>
        <p:spPr/>
        <p:txBody>
          <a:bodyPr/>
          <a:lstStyle/>
          <a:p>
            <a:endParaRPr lang="he-IL" noProof="0"/>
          </a:p>
        </p:txBody>
      </p:sp>
      <p:sp>
        <p:nvSpPr>
          <p:cNvPr id="7" name="מציין מיקום של מספר שקופית 6">
            <a:extLst>
              <a:ext uri="{FF2B5EF4-FFF2-40B4-BE49-F238E27FC236}">
                <a16:creationId xmlns:a16="http://schemas.microsoft.com/office/drawing/2014/main" id="{9B21C37D-F27C-4992-B7B5-1B33A754D0DB}"/>
              </a:ext>
            </a:extLst>
          </p:cNvPr>
          <p:cNvSpPr>
            <a:spLocks noGrp="1"/>
          </p:cNvSpPr>
          <p:nvPr>
            <p:ph type="sldNum" sz="quarter" idx="12"/>
          </p:nvPr>
        </p:nvSpPr>
        <p:spPr/>
        <p:txBody>
          <a:bodyPr/>
          <a:lstStyle/>
          <a:p>
            <a:fld id="{9860EDB8-5305-433F-BE41-D7A86D811DB3}" type="slidenum">
              <a:rPr lang="he-IL" noProof="0" smtClean="0"/>
              <a:pPr/>
              <a:t>‹#›</a:t>
            </a:fld>
            <a:endParaRPr lang="he-IL" noProof="0"/>
          </a:p>
        </p:txBody>
      </p:sp>
    </p:spTree>
    <p:extLst>
      <p:ext uri="{BB962C8B-B14F-4D97-AF65-F5344CB8AC3E}">
        <p14:creationId xmlns:p14="http://schemas.microsoft.com/office/powerpoint/2010/main" val="3631371151"/>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CA5FF9B-AE91-4209-9021-6DD46BD7B5CD}"/>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59F4909D-4464-4B9D-9C09-A54C225C7B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a:extLst>
              <a:ext uri="{FF2B5EF4-FFF2-40B4-BE49-F238E27FC236}">
                <a16:creationId xmlns:a16="http://schemas.microsoft.com/office/drawing/2014/main" id="{E684A6FC-0980-4358-BB9A-8199583CB349}"/>
              </a:ext>
            </a:extLst>
          </p:cNvPr>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D069AFFE-BDD3-4B59-B341-306868FE55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a:extLst>
              <a:ext uri="{FF2B5EF4-FFF2-40B4-BE49-F238E27FC236}">
                <a16:creationId xmlns:a16="http://schemas.microsoft.com/office/drawing/2014/main" id="{7DAC1B24-809A-4901-9187-076EB6849F87}"/>
              </a:ext>
            </a:extLst>
          </p:cNvPr>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id="{CAB22FC6-24AC-4AB5-B4B0-1C9122D87935}"/>
              </a:ext>
            </a:extLst>
          </p:cNvPr>
          <p:cNvSpPr>
            <a:spLocks noGrp="1"/>
          </p:cNvSpPr>
          <p:nvPr>
            <p:ph type="dt" sz="half" idx="10"/>
          </p:nvPr>
        </p:nvSpPr>
        <p:spPr/>
        <p:txBody>
          <a:bodyPr/>
          <a:lstStyle/>
          <a:p>
            <a:fld id="{405FD35A-73E3-4A4A-8572-5059E5256B47}" type="datetime1">
              <a:rPr lang="he-IL" noProof="0" smtClean="0"/>
              <a:t>י"א/תמוז/תשפ"ד</a:t>
            </a:fld>
            <a:endParaRPr lang="he-IL" noProof="0" dirty="0"/>
          </a:p>
        </p:txBody>
      </p:sp>
      <p:sp>
        <p:nvSpPr>
          <p:cNvPr id="8" name="מציין מיקום של כותרת תחתונה 7">
            <a:extLst>
              <a:ext uri="{FF2B5EF4-FFF2-40B4-BE49-F238E27FC236}">
                <a16:creationId xmlns:a16="http://schemas.microsoft.com/office/drawing/2014/main" id="{A81BCE72-9884-4B04-914A-91312FDF0B09}"/>
              </a:ext>
            </a:extLst>
          </p:cNvPr>
          <p:cNvSpPr>
            <a:spLocks noGrp="1"/>
          </p:cNvSpPr>
          <p:nvPr>
            <p:ph type="ftr" sz="quarter" idx="11"/>
          </p:nvPr>
        </p:nvSpPr>
        <p:spPr/>
        <p:txBody>
          <a:bodyPr/>
          <a:lstStyle/>
          <a:p>
            <a:endParaRPr lang="he-IL" noProof="0"/>
          </a:p>
        </p:txBody>
      </p:sp>
      <p:sp>
        <p:nvSpPr>
          <p:cNvPr id="9" name="מציין מיקום של מספר שקופית 8">
            <a:extLst>
              <a:ext uri="{FF2B5EF4-FFF2-40B4-BE49-F238E27FC236}">
                <a16:creationId xmlns:a16="http://schemas.microsoft.com/office/drawing/2014/main" id="{13DA0B1D-258B-470A-8798-704DC2560383}"/>
              </a:ext>
            </a:extLst>
          </p:cNvPr>
          <p:cNvSpPr>
            <a:spLocks noGrp="1"/>
          </p:cNvSpPr>
          <p:nvPr>
            <p:ph type="sldNum" sz="quarter" idx="12"/>
          </p:nvPr>
        </p:nvSpPr>
        <p:spPr/>
        <p:txBody>
          <a:bodyPr/>
          <a:lstStyle/>
          <a:p>
            <a:fld id="{9860EDB8-5305-433F-BE41-D7A86D811DB3}" type="slidenum">
              <a:rPr lang="he-IL" noProof="0" smtClean="0"/>
              <a:pPr/>
              <a:t>‹#›</a:t>
            </a:fld>
            <a:endParaRPr lang="he-IL" noProof="0"/>
          </a:p>
        </p:txBody>
      </p:sp>
    </p:spTree>
    <p:extLst>
      <p:ext uri="{BB962C8B-B14F-4D97-AF65-F5344CB8AC3E}">
        <p14:creationId xmlns:p14="http://schemas.microsoft.com/office/powerpoint/2010/main" val="1160315653"/>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164E16D-927B-4363-935B-02B0B9B316E6}"/>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238050B3-5FAE-447A-AEE5-B8EDE7BC21F2}"/>
              </a:ext>
            </a:extLst>
          </p:cNvPr>
          <p:cNvSpPr>
            <a:spLocks noGrp="1"/>
          </p:cNvSpPr>
          <p:nvPr>
            <p:ph type="dt" sz="half" idx="10"/>
          </p:nvPr>
        </p:nvSpPr>
        <p:spPr/>
        <p:txBody>
          <a:bodyPr/>
          <a:lstStyle/>
          <a:p>
            <a:fld id="{405FD35A-73E3-4A4A-8572-5059E5256B47}" type="datetime1">
              <a:rPr lang="he-IL" noProof="0" smtClean="0"/>
              <a:t>י"א/תמוז/תשפ"ד</a:t>
            </a:fld>
            <a:endParaRPr lang="he-IL" noProof="0" dirty="0"/>
          </a:p>
        </p:txBody>
      </p:sp>
      <p:sp>
        <p:nvSpPr>
          <p:cNvPr id="4" name="מציין מיקום של כותרת תחתונה 3">
            <a:extLst>
              <a:ext uri="{FF2B5EF4-FFF2-40B4-BE49-F238E27FC236}">
                <a16:creationId xmlns:a16="http://schemas.microsoft.com/office/drawing/2014/main" id="{C9A757DB-8AEE-47E9-A548-0898BAD4F343}"/>
              </a:ext>
            </a:extLst>
          </p:cNvPr>
          <p:cNvSpPr>
            <a:spLocks noGrp="1"/>
          </p:cNvSpPr>
          <p:nvPr>
            <p:ph type="ftr" sz="quarter" idx="11"/>
          </p:nvPr>
        </p:nvSpPr>
        <p:spPr/>
        <p:txBody>
          <a:bodyPr/>
          <a:lstStyle/>
          <a:p>
            <a:endParaRPr lang="he-IL" noProof="0"/>
          </a:p>
        </p:txBody>
      </p:sp>
      <p:sp>
        <p:nvSpPr>
          <p:cNvPr id="5" name="מציין מיקום של מספר שקופית 4">
            <a:extLst>
              <a:ext uri="{FF2B5EF4-FFF2-40B4-BE49-F238E27FC236}">
                <a16:creationId xmlns:a16="http://schemas.microsoft.com/office/drawing/2014/main" id="{C63BB935-E58B-4E72-8C2A-C1ABFDA8B107}"/>
              </a:ext>
            </a:extLst>
          </p:cNvPr>
          <p:cNvSpPr>
            <a:spLocks noGrp="1"/>
          </p:cNvSpPr>
          <p:nvPr>
            <p:ph type="sldNum" sz="quarter" idx="12"/>
          </p:nvPr>
        </p:nvSpPr>
        <p:spPr/>
        <p:txBody>
          <a:bodyPr/>
          <a:lstStyle/>
          <a:p>
            <a:fld id="{9860EDB8-5305-433F-BE41-D7A86D811DB3}" type="slidenum">
              <a:rPr lang="he-IL" noProof="0" smtClean="0"/>
              <a:pPr/>
              <a:t>‹#›</a:t>
            </a:fld>
            <a:endParaRPr lang="he-IL" noProof="0"/>
          </a:p>
        </p:txBody>
      </p:sp>
    </p:spTree>
    <p:extLst>
      <p:ext uri="{BB962C8B-B14F-4D97-AF65-F5344CB8AC3E}">
        <p14:creationId xmlns:p14="http://schemas.microsoft.com/office/powerpoint/2010/main" val="2338620216"/>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EEC175EB-D016-44D1-A986-5310DB3FBA85}"/>
              </a:ext>
            </a:extLst>
          </p:cNvPr>
          <p:cNvSpPr>
            <a:spLocks noGrp="1"/>
          </p:cNvSpPr>
          <p:nvPr>
            <p:ph type="dt" sz="half" idx="10"/>
          </p:nvPr>
        </p:nvSpPr>
        <p:spPr/>
        <p:txBody>
          <a:bodyPr/>
          <a:lstStyle/>
          <a:p>
            <a:fld id="{405FD35A-73E3-4A4A-8572-5059E5256B47}" type="datetime1">
              <a:rPr lang="he-IL" noProof="0" smtClean="0"/>
              <a:t>י"א/תמוז/תשפ"ד</a:t>
            </a:fld>
            <a:endParaRPr lang="he-IL" noProof="0" dirty="0"/>
          </a:p>
        </p:txBody>
      </p:sp>
      <p:sp>
        <p:nvSpPr>
          <p:cNvPr id="3" name="מציין מיקום של כותרת תחתונה 2">
            <a:extLst>
              <a:ext uri="{FF2B5EF4-FFF2-40B4-BE49-F238E27FC236}">
                <a16:creationId xmlns:a16="http://schemas.microsoft.com/office/drawing/2014/main" id="{34C5BF3E-D930-41EA-AC97-BF2D14F0FB3C}"/>
              </a:ext>
            </a:extLst>
          </p:cNvPr>
          <p:cNvSpPr>
            <a:spLocks noGrp="1"/>
          </p:cNvSpPr>
          <p:nvPr>
            <p:ph type="ftr" sz="quarter" idx="11"/>
          </p:nvPr>
        </p:nvSpPr>
        <p:spPr/>
        <p:txBody>
          <a:bodyPr/>
          <a:lstStyle/>
          <a:p>
            <a:endParaRPr lang="he-IL" noProof="0"/>
          </a:p>
        </p:txBody>
      </p:sp>
      <p:sp>
        <p:nvSpPr>
          <p:cNvPr id="4" name="מציין מיקום של מספר שקופית 3">
            <a:extLst>
              <a:ext uri="{FF2B5EF4-FFF2-40B4-BE49-F238E27FC236}">
                <a16:creationId xmlns:a16="http://schemas.microsoft.com/office/drawing/2014/main" id="{769A76E0-6291-486B-9056-EFF0DC076E5B}"/>
              </a:ext>
            </a:extLst>
          </p:cNvPr>
          <p:cNvSpPr>
            <a:spLocks noGrp="1"/>
          </p:cNvSpPr>
          <p:nvPr>
            <p:ph type="sldNum" sz="quarter" idx="12"/>
          </p:nvPr>
        </p:nvSpPr>
        <p:spPr/>
        <p:txBody>
          <a:bodyPr/>
          <a:lstStyle/>
          <a:p>
            <a:fld id="{9860EDB8-5305-433F-BE41-D7A86D811DB3}" type="slidenum">
              <a:rPr lang="he-IL" noProof="0" smtClean="0"/>
              <a:pPr/>
              <a:t>‹#›</a:t>
            </a:fld>
            <a:endParaRPr lang="he-IL" noProof="0"/>
          </a:p>
        </p:txBody>
      </p:sp>
    </p:spTree>
    <p:extLst>
      <p:ext uri="{BB962C8B-B14F-4D97-AF65-F5344CB8AC3E}">
        <p14:creationId xmlns:p14="http://schemas.microsoft.com/office/powerpoint/2010/main" val="3785256182"/>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70DCB1D-6E72-4A5E-98AA-976C95C3FD68}"/>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7ED7DBFA-DE1F-4933-96A3-56FE539B03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BF6A187E-D594-4018-8B83-617CEE120C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C0BA952E-8054-4723-9008-FC55C8A1CEB6}"/>
              </a:ext>
            </a:extLst>
          </p:cNvPr>
          <p:cNvSpPr>
            <a:spLocks noGrp="1"/>
          </p:cNvSpPr>
          <p:nvPr>
            <p:ph type="dt" sz="half" idx="10"/>
          </p:nvPr>
        </p:nvSpPr>
        <p:spPr/>
        <p:txBody>
          <a:bodyPr/>
          <a:lstStyle/>
          <a:p>
            <a:fld id="{405FD35A-73E3-4A4A-8572-5059E5256B47}" type="datetime1">
              <a:rPr lang="he-IL" noProof="0" smtClean="0"/>
              <a:t>י"א/תמוז/תשפ"ד</a:t>
            </a:fld>
            <a:endParaRPr lang="he-IL" noProof="0" dirty="0"/>
          </a:p>
        </p:txBody>
      </p:sp>
      <p:sp>
        <p:nvSpPr>
          <p:cNvPr id="6" name="מציין מיקום של כותרת תחתונה 5">
            <a:extLst>
              <a:ext uri="{FF2B5EF4-FFF2-40B4-BE49-F238E27FC236}">
                <a16:creationId xmlns:a16="http://schemas.microsoft.com/office/drawing/2014/main" id="{9070AD91-8AD8-4A22-A847-033289D998FA}"/>
              </a:ext>
            </a:extLst>
          </p:cNvPr>
          <p:cNvSpPr>
            <a:spLocks noGrp="1"/>
          </p:cNvSpPr>
          <p:nvPr>
            <p:ph type="ftr" sz="quarter" idx="11"/>
          </p:nvPr>
        </p:nvSpPr>
        <p:spPr/>
        <p:txBody>
          <a:bodyPr/>
          <a:lstStyle/>
          <a:p>
            <a:endParaRPr lang="he-IL" noProof="0"/>
          </a:p>
        </p:txBody>
      </p:sp>
      <p:sp>
        <p:nvSpPr>
          <p:cNvPr id="7" name="מציין מיקום של מספר שקופית 6">
            <a:extLst>
              <a:ext uri="{FF2B5EF4-FFF2-40B4-BE49-F238E27FC236}">
                <a16:creationId xmlns:a16="http://schemas.microsoft.com/office/drawing/2014/main" id="{ED153DF2-68BC-4D99-88FD-8A33AE7FD71C}"/>
              </a:ext>
            </a:extLst>
          </p:cNvPr>
          <p:cNvSpPr>
            <a:spLocks noGrp="1"/>
          </p:cNvSpPr>
          <p:nvPr>
            <p:ph type="sldNum" sz="quarter" idx="12"/>
          </p:nvPr>
        </p:nvSpPr>
        <p:spPr/>
        <p:txBody>
          <a:bodyPr/>
          <a:lstStyle/>
          <a:p>
            <a:fld id="{9860EDB8-5305-433F-BE41-D7A86D811DB3}" type="slidenum">
              <a:rPr lang="he-IL" noProof="0" smtClean="0"/>
              <a:pPr/>
              <a:t>‹#›</a:t>
            </a:fld>
            <a:endParaRPr lang="he-IL" noProof="0"/>
          </a:p>
        </p:txBody>
      </p:sp>
    </p:spTree>
    <p:extLst>
      <p:ext uri="{BB962C8B-B14F-4D97-AF65-F5344CB8AC3E}">
        <p14:creationId xmlns:p14="http://schemas.microsoft.com/office/powerpoint/2010/main" val="34739712"/>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008201F-0EE7-408F-86FE-E1E29B11F8BF}"/>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AF3ABF34-D784-41F3-9181-2D768406862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a:extLst>
              <a:ext uri="{FF2B5EF4-FFF2-40B4-BE49-F238E27FC236}">
                <a16:creationId xmlns:a16="http://schemas.microsoft.com/office/drawing/2014/main" id="{E7548670-AB7D-487A-9E9D-D56CFCC53F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793A41FF-580B-4FBE-9385-846765510B5D}"/>
              </a:ext>
            </a:extLst>
          </p:cNvPr>
          <p:cNvSpPr>
            <a:spLocks noGrp="1"/>
          </p:cNvSpPr>
          <p:nvPr>
            <p:ph type="dt" sz="half" idx="10"/>
          </p:nvPr>
        </p:nvSpPr>
        <p:spPr/>
        <p:txBody>
          <a:bodyPr/>
          <a:lstStyle/>
          <a:p>
            <a:fld id="{405FD35A-73E3-4A4A-8572-5059E5256B47}" type="datetime1">
              <a:rPr lang="he-IL" noProof="0" smtClean="0"/>
              <a:t>י"א/תמוז/תשפ"ד</a:t>
            </a:fld>
            <a:endParaRPr lang="he-IL" noProof="0" dirty="0"/>
          </a:p>
        </p:txBody>
      </p:sp>
      <p:sp>
        <p:nvSpPr>
          <p:cNvPr id="6" name="מציין מיקום של כותרת תחתונה 5">
            <a:extLst>
              <a:ext uri="{FF2B5EF4-FFF2-40B4-BE49-F238E27FC236}">
                <a16:creationId xmlns:a16="http://schemas.microsoft.com/office/drawing/2014/main" id="{C164D239-B493-42DD-93AD-422DF677F68D}"/>
              </a:ext>
            </a:extLst>
          </p:cNvPr>
          <p:cNvSpPr>
            <a:spLocks noGrp="1"/>
          </p:cNvSpPr>
          <p:nvPr>
            <p:ph type="ftr" sz="quarter" idx="11"/>
          </p:nvPr>
        </p:nvSpPr>
        <p:spPr/>
        <p:txBody>
          <a:bodyPr/>
          <a:lstStyle/>
          <a:p>
            <a:endParaRPr lang="he-IL" noProof="0"/>
          </a:p>
        </p:txBody>
      </p:sp>
      <p:sp>
        <p:nvSpPr>
          <p:cNvPr id="7" name="מציין מיקום של מספר שקופית 6">
            <a:extLst>
              <a:ext uri="{FF2B5EF4-FFF2-40B4-BE49-F238E27FC236}">
                <a16:creationId xmlns:a16="http://schemas.microsoft.com/office/drawing/2014/main" id="{8220D4BC-4057-48AE-9317-FBD58FDE9D17}"/>
              </a:ext>
            </a:extLst>
          </p:cNvPr>
          <p:cNvSpPr>
            <a:spLocks noGrp="1"/>
          </p:cNvSpPr>
          <p:nvPr>
            <p:ph type="sldNum" sz="quarter" idx="12"/>
          </p:nvPr>
        </p:nvSpPr>
        <p:spPr/>
        <p:txBody>
          <a:bodyPr/>
          <a:lstStyle/>
          <a:p>
            <a:fld id="{9860EDB8-5305-433F-BE41-D7A86D811DB3}" type="slidenum">
              <a:rPr lang="he-IL" noProof="0" smtClean="0"/>
              <a:pPr/>
              <a:t>‹#›</a:t>
            </a:fld>
            <a:endParaRPr lang="he-IL" noProof="0"/>
          </a:p>
        </p:txBody>
      </p:sp>
    </p:spTree>
    <p:extLst>
      <p:ext uri="{BB962C8B-B14F-4D97-AF65-F5344CB8AC3E}">
        <p14:creationId xmlns:p14="http://schemas.microsoft.com/office/powerpoint/2010/main" val="2136094900"/>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8B6C8AE1-041A-4F07-B073-F01E7A129AEC}"/>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31C5C42B-C8B4-40F0-A155-EBEE88B97474}"/>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B9EEE33D-D05D-479A-84CA-A77AAB265844}"/>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05FD35A-73E3-4A4A-8572-5059E5256B47}" type="datetime1">
              <a:rPr lang="he-IL" noProof="0" smtClean="0"/>
              <a:t>י"א/תמוז/תשפ"ד</a:t>
            </a:fld>
            <a:endParaRPr lang="he-IL" noProof="0" dirty="0"/>
          </a:p>
        </p:txBody>
      </p:sp>
      <p:sp>
        <p:nvSpPr>
          <p:cNvPr id="5" name="מציין מיקום של כותרת תחתונה 4">
            <a:extLst>
              <a:ext uri="{FF2B5EF4-FFF2-40B4-BE49-F238E27FC236}">
                <a16:creationId xmlns:a16="http://schemas.microsoft.com/office/drawing/2014/main" id="{D63A9AD2-C5DC-4C44-A335-6B8A179D3F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noProof="0"/>
          </a:p>
        </p:txBody>
      </p:sp>
      <p:sp>
        <p:nvSpPr>
          <p:cNvPr id="6" name="מציין מיקום של מספר שקופית 5">
            <a:extLst>
              <a:ext uri="{FF2B5EF4-FFF2-40B4-BE49-F238E27FC236}">
                <a16:creationId xmlns:a16="http://schemas.microsoft.com/office/drawing/2014/main" id="{F59DD12A-5ABB-48EB-B1DF-7EE1348E4488}"/>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860EDB8-5305-433F-BE41-D7A86D811DB3}" type="slidenum">
              <a:rPr lang="he-IL" noProof="0" smtClean="0"/>
              <a:pPr/>
              <a:t>‹#›</a:t>
            </a:fld>
            <a:endParaRPr lang="he-IL" noProof="0"/>
          </a:p>
        </p:txBody>
      </p:sp>
      <p:sp>
        <p:nvSpPr>
          <p:cNvPr id="7" name="מלבן 6">
            <a:extLst>
              <a:ext uri="{FF2B5EF4-FFF2-40B4-BE49-F238E27FC236}">
                <a16:creationId xmlns:a16="http://schemas.microsoft.com/office/drawing/2014/main" id="{17D802AC-9566-40A2-9394-F9BFA24CE27B}"/>
              </a:ext>
            </a:extLst>
          </p:cNvPr>
          <p:cNvSpPr/>
          <p:nvPr userDrawn="1"/>
        </p:nvSpPr>
        <p:spPr>
          <a:xfrm flipH="1">
            <a:off x="252919"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b" anchorCtr="0"/>
          <a:lstStyle/>
          <a:p>
            <a:pPr algn="ctr" rtl="1"/>
            <a:endParaRPr lang="he-IL" sz="1800" noProof="0">
              <a:latin typeface="Tahoma" panose="020B0604030504040204" pitchFamily="34" charset="0"/>
              <a:ea typeface="Tahoma" panose="020B0604030504040204" pitchFamily="34" charset="0"/>
              <a:cs typeface="Tahoma" panose="020B0604030504040204" pitchFamily="34" charset="0"/>
            </a:endParaRPr>
          </a:p>
        </p:txBody>
      </p:sp>
      <p:cxnSp>
        <p:nvCxnSpPr>
          <p:cNvPr id="8" name="מחבר ישר 7">
            <a:extLst>
              <a:ext uri="{FF2B5EF4-FFF2-40B4-BE49-F238E27FC236}">
                <a16:creationId xmlns:a16="http://schemas.microsoft.com/office/drawing/2014/main" id="{2A8AD0BE-445B-4BFF-8816-6975559AD42E}"/>
              </a:ext>
            </a:extLst>
          </p:cNvPr>
          <p:cNvCxnSpPr>
            <a:cxnSpLocks/>
          </p:cNvCxnSpPr>
          <p:nvPr userDrawn="1"/>
        </p:nvCxnSpPr>
        <p:spPr>
          <a:xfrm flipH="1">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3894897"/>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Lst>
  <p:hf sldNum="0" hdr="0" ftr="0" dt="0"/>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23D09407-53BC-485E-B4CE-BC5E4FC4B2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0">
            <a:extLst>
              <a:ext uri="{FF2B5EF4-FFF2-40B4-BE49-F238E27FC236}">
                <a16:creationId xmlns:a16="http://schemas.microsoft.com/office/drawing/2014/main" id="{921DB988-49FC-4608-B0A2-E2F3A40190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p:cNvSpPr>
            <a:spLocks noGrp="1"/>
          </p:cNvSpPr>
          <p:nvPr>
            <p:ph type="title"/>
          </p:nvPr>
        </p:nvSpPr>
        <p:spPr>
          <a:xfrm>
            <a:off x="696073" y="4138267"/>
            <a:ext cx="10640754" cy="1090802"/>
          </a:xfrm>
        </p:spPr>
        <p:txBody>
          <a:bodyPr vert="horz" lIns="91440" tIns="45720" rIns="91440" bIns="45720" rtlCol="0" anchor="b" anchorCtr="0">
            <a:noAutofit/>
          </a:bodyPr>
          <a:lstStyle/>
          <a:p>
            <a:pPr algn="ctr" rtl="1">
              <a:lnSpc>
                <a:spcPct val="115000"/>
              </a:lnSpc>
              <a:spcAft>
                <a:spcPts val="1000"/>
              </a:spcAft>
            </a:pPr>
            <a:r>
              <a:rPr lang="he-IL" sz="3200" b="1"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דוח מסכם לשנת 2023</a:t>
            </a:r>
            <a:br>
              <a:rPr lang="en-US" sz="3200"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br>
            <a:r>
              <a:rPr lang="he-IL" sz="3200" b="1"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בתחום הנדסה תפעול ותחזוקה</a:t>
            </a:r>
            <a:br>
              <a:rPr lang="en-US" sz="3200"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br>
            <a:r>
              <a:rPr lang="he-IL" sz="3200" b="1"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של תשתיות מים וביוב – תקציר מנהלים</a:t>
            </a:r>
            <a:br>
              <a:rPr lang="en-US" sz="3200" dirty="0">
                <a:effectLst/>
                <a:latin typeface="Calibri" panose="020F0502020204030204" pitchFamily="34" charset="0"/>
                <a:ea typeface="Calibri" panose="020F0502020204030204" pitchFamily="34" charset="0"/>
                <a:cs typeface="David" panose="020E0502060401010101" pitchFamily="34" charset="-79"/>
              </a:rPr>
            </a:br>
            <a:endParaRPr lang="en-US" sz="6000" kern="1200" dirty="0">
              <a:solidFill>
                <a:schemeClr val="tx2"/>
              </a:solidFill>
              <a:latin typeface="+mj-lt"/>
              <a:ea typeface="+mj-ea"/>
              <a:cs typeface="+mj-cs"/>
            </a:endParaRPr>
          </a:p>
        </p:txBody>
      </p:sp>
      <p:grpSp>
        <p:nvGrpSpPr>
          <p:cNvPr id="8" name="Group 12">
            <a:extLst>
              <a:ext uri="{FF2B5EF4-FFF2-40B4-BE49-F238E27FC236}">
                <a16:creationId xmlns:a16="http://schemas.microsoft.com/office/drawing/2014/main" id="{E9B930FD-8671-4C4C-ADCF-73AC1D0CD41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9676747" y="0"/>
            <a:ext cx="2514948" cy="2174333"/>
            <a:chOff x="-305" y="-4155"/>
            <a:chExt cx="2514948" cy="2174333"/>
          </a:xfrm>
        </p:grpSpPr>
        <p:sp>
          <p:nvSpPr>
            <p:cNvPr id="14" name="Freeform: Shape 13">
              <a:extLst>
                <a:ext uri="{FF2B5EF4-FFF2-40B4-BE49-F238E27FC236}">
                  <a16:creationId xmlns:a16="http://schemas.microsoft.com/office/drawing/2014/main" id="{C35B12C1-569C-4E37-AA33-7EF215F201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14">
              <a:extLst>
                <a:ext uri="{FF2B5EF4-FFF2-40B4-BE49-F238E27FC236}">
                  <a16:creationId xmlns:a16="http://schemas.microsoft.com/office/drawing/2014/main" id="{F23E2660-7810-46F6-8752-187127C830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C991DC45-0378-45B3-B325-FB8F98545E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12" name="Freeform: Shape 16">
              <a:extLst>
                <a:ext uri="{FF2B5EF4-FFF2-40B4-BE49-F238E27FC236}">
                  <a16:creationId xmlns:a16="http://schemas.microsoft.com/office/drawing/2014/main" id="{E228F5BA-5150-4554-B7EA-93F371F3B1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 name="Group 18">
            <a:extLst>
              <a:ext uri="{FF2B5EF4-FFF2-40B4-BE49-F238E27FC236}">
                <a16:creationId xmlns:a16="http://schemas.microsoft.com/office/drawing/2014/main" id="{383C2651-AE0C-4AE4-8725-E2F9414FE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305" y="4322879"/>
            <a:ext cx="3378428" cy="2535121"/>
            <a:chOff x="-305" y="-1"/>
            <a:chExt cx="3832880" cy="2876136"/>
          </a:xfrm>
        </p:grpSpPr>
        <p:sp>
          <p:nvSpPr>
            <p:cNvPr id="20" name="Freeform: Shape 19">
              <a:extLst>
                <a:ext uri="{FF2B5EF4-FFF2-40B4-BE49-F238E27FC236}">
                  <a16:creationId xmlns:a16="http://schemas.microsoft.com/office/drawing/2014/main" id="{CCE13265-B5D2-47B4-A199-E05F390D5B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0">
              <a:extLst>
                <a:ext uri="{FF2B5EF4-FFF2-40B4-BE49-F238E27FC236}">
                  <a16:creationId xmlns:a16="http://schemas.microsoft.com/office/drawing/2014/main" id="{693EBD03-D832-462C-9304-7273698ED4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1">
              <a:extLst>
                <a:ext uri="{FF2B5EF4-FFF2-40B4-BE49-F238E27FC236}">
                  <a16:creationId xmlns:a16="http://schemas.microsoft.com/office/drawing/2014/main" id="{0D53D3E2-805E-40D2-964F-352BF6D476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2">
              <a:extLst>
                <a:ext uri="{FF2B5EF4-FFF2-40B4-BE49-F238E27FC236}">
                  <a16:creationId xmlns:a16="http://schemas.microsoft.com/office/drawing/2014/main" id="{B7A9A916-A926-43E6-800F-432ABC3F24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31" name="תמונה 30">
            <a:extLst>
              <a:ext uri="{FF2B5EF4-FFF2-40B4-BE49-F238E27FC236}">
                <a16:creationId xmlns:a16="http://schemas.microsoft.com/office/drawing/2014/main" id="{00B766EF-7885-4289-8B0C-B877104E63F7}"/>
              </a:ext>
            </a:extLst>
          </p:cNvPr>
          <p:cNvPicPr/>
          <p:nvPr/>
        </p:nvPicPr>
        <p:blipFill>
          <a:blip r:embed="rId3">
            <a:extLst>
              <a:ext uri="{28A0092B-C50C-407E-A947-70E740481C1C}">
                <a14:useLocalDpi xmlns:a14="http://schemas.microsoft.com/office/drawing/2010/main" val="0"/>
              </a:ext>
            </a:extLst>
          </a:blip>
          <a:stretch>
            <a:fillRect/>
          </a:stretch>
        </p:blipFill>
        <p:spPr>
          <a:xfrm>
            <a:off x="95963" y="231564"/>
            <a:ext cx="3186430" cy="932180"/>
          </a:xfrm>
          <a:prstGeom prst="rect">
            <a:avLst/>
          </a:prstGeom>
        </p:spPr>
      </p:pic>
    </p:spTree>
    <p:extLst>
      <p:ext uri="{BB962C8B-B14F-4D97-AF65-F5344CB8AC3E}">
        <p14:creationId xmlns:p14="http://schemas.microsoft.com/office/powerpoint/2010/main" val="2471807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23D09407-53BC-485E-B4CE-BC5E4FC4B2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0">
            <a:extLst>
              <a:ext uri="{FF2B5EF4-FFF2-40B4-BE49-F238E27FC236}">
                <a16:creationId xmlns:a16="http://schemas.microsoft.com/office/drawing/2014/main" id="{921DB988-49FC-4608-B0A2-E2F3A40190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p:cNvSpPr>
            <a:spLocks noGrp="1"/>
          </p:cNvSpPr>
          <p:nvPr>
            <p:ph type="title"/>
          </p:nvPr>
        </p:nvSpPr>
        <p:spPr>
          <a:xfrm>
            <a:off x="300396" y="2360907"/>
            <a:ext cx="10640754" cy="1090802"/>
          </a:xfrm>
        </p:spPr>
        <p:txBody>
          <a:bodyPr vert="horz" lIns="91440" tIns="45720" rIns="91440" bIns="45720" rtlCol="0" anchor="b" anchorCtr="0">
            <a:noAutofit/>
          </a:bodyPr>
          <a:lstStyle/>
          <a:p>
            <a:pPr rtl="1">
              <a:lnSpc>
                <a:spcPct val="150000"/>
              </a:lnSpc>
              <a:spcAft>
                <a:spcPts val="1000"/>
              </a:spcAft>
            </a:pPr>
            <a:br>
              <a:rPr lang="en-US" sz="2000" b="1" dirty="0">
                <a:effectLst/>
                <a:latin typeface="Calibri" panose="020F0502020204030204" pitchFamily="34" charset="0"/>
                <a:ea typeface="Calibri" panose="020F0502020204030204" pitchFamily="34" charset="0"/>
                <a:cs typeface="David" panose="020E0502060401010101" pitchFamily="34" charset="-79"/>
              </a:rPr>
            </a:br>
            <a:r>
              <a:rPr lang="he-IL" sz="2000" b="1" u="none" strike="noStrike" dirty="0">
                <a:effectLst/>
                <a:latin typeface="Calibri" panose="020F0502020204030204" pitchFamily="34" charset="0"/>
                <a:ea typeface="Calibri" panose="020F0502020204030204" pitchFamily="34" charset="0"/>
                <a:cs typeface="David" panose="020E0502060401010101" pitchFamily="34" charset="-79"/>
              </a:rPr>
              <a:t> </a:t>
            </a:r>
            <a:br>
              <a:rPr lang="en-US" sz="2000" b="1" dirty="0">
                <a:effectLst/>
                <a:latin typeface="Calibri" panose="020F0502020204030204" pitchFamily="34" charset="0"/>
                <a:ea typeface="Calibri" panose="020F0502020204030204" pitchFamily="34" charset="0"/>
                <a:cs typeface="David" panose="020E0502060401010101" pitchFamily="34" charset="-79"/>
              </a:rPr>
            </a:br>
            <a:endParaRPr lang="en-US" b="1" kern="1200" dirty="0">
              <a:solidFill>
                <a:schemeClr val="tx2"/>
              </a:solidFill>
              <a:latin typeface="+mj-lt"/>
              <a:ea typeface="+mj-ea"/>
              <a:cs typeface="+mj-cs"/>
            </a:endParaRPr>
          </a:p>
        </p:txBody>
      </p:sp>
      <p:grpSp>
        <p:nvGrpSpPr>
          <p:cNvPr id="8" name="Group 12">
            <a:extLst>
              <a:ext uri="{FF2B5EF4-FFF2-40B4-BE49-F238E27FC236}">
                <a16:creationId xmlns:a16="http://schemas.microsoft.com/office/drawing/2014/main" id="{E9B930FD-8671-4C4C-ADCF-73AC1D0CD41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9676747" y="0"/>
            <a:ext cx="2514948" cy="2174333"/>
            <a:chOff x="-305" y="-4155"/>
            <a:chExt cx="2514948" cy="2174333"/>
          </a:xfrm>
        </p:grpSpPr>
        <p:sp>
          <p:nvSpPr>
            <p:cNvPr id="14" name="Freeform: Shape 13">
              <a:extLst>
                <a:ext uri="{FF2B5EF4-FFF2-40B4-BE49-F238E27FC236}">
                  <a16:creationId xmlns:a16="http://schemas.microsoft.com/office/drawing/2014/main" id="{C35B12C1-569C-4E37-AA33-7EF215F201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14">
              <a:extLst>
                <a:ext uri="{FF2B5EF4-FFF2-40B4-BE49-F238E27FC236}">
                  <a16:creationId xmlns:a16="http://schemas.microsoft.com/office/drawing/2014/main" id="{F23E2660-7810-46F6-8752-187127C830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C991DC45-0378-45B3-B325-FB8F98545E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12" name="Freeform: Shape 16">
              <a:extLst>
                <a:ext uri="{FF2B5EF4-FFF2-40B4-BE49-F238E27FC236}">
                  <a16:creationId xmlns:a16="http://schemas.microsoft.com/office/drawing/2014/main" id="{E228F5BA-5150-4554-B7EA-93F371F3B1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 name="Group 18">
            <a:extLst>
              <a:ext uri="{FF2B5EF4-FFF2-40B4-BE49-F238E27FC236}">
                <a16:creationId xmlns:a16="http://schemas.microsoft.com/office/drawing/2014/main" id="{383C2651-AE0C-4AE4-8725-E2F9414FE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305" y="4322879"/>
            <a:ext cx="3378428" cy="2535121"/>
            <a:chOff x="-305" y="-1"/>
            <a:chExt cx="3832880" cy="2876136"/>
          </a:xfrm>
        </p:grpSpPr>
        <p:sp>
          <p:nvSpPr>
            <p:cNvPr id="20" name="Freeform: Shape 19">
              <a:extLst>
                <a:ext uri="{FF2B5EF4-FFF2-40B4-BE49-F238E27FC236}">
                  <a16:creationId xmlns:a16="http://schemas.microsoft.com/office/drawing/2014/main" id="{CCE13265-B5D2-47B4-A199-E05F390D5B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0">
              <a:extLst>
                <a:ext uri="{FF2B5EF4-FFF2-40B4-BE49-F238E27FC236}">
                  <a16:creationId xmlns:a16="http://schemas.microsoft.com/office/drawing/2014/main" id="{693EBD03-D832-462C-9304-7273698ED4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1">
              <a:extLst>
                <a:ext uri="{FF2B5EF4-FFF2-40B4-BE49-F238E27FC236}">
                  <a16:creationId xmlns:a16="http://schemas.microsoft.com/office/drawing/2014/main" id="{0D53D3E2-805E-40D2-964F-352BF6D476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2">
              <a:extLst>
                <a:ext uri="{FF2B5EF4-FFF2-40B4-BE49-F238E27FC236}">
                  <a16:creationId xmlns:a16="http://schemas.microsoft.com/office/drawing/2014/main" id="{B7A9A916-A926-43E6-800F-432ABC3F24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31" name="תמונה 30">
            <a:extLst>
              <a:ext uri="{FF2B5EF4-FFF2-40B4-BE49-F238E27FC236}">
                <a16:creationId xmlns:a16="http://schemas.microsoft.com/office/drawing/2014/main" id="{00B766EF-7885-4289-8B0C-B877104E63F7}"/>
              </a:ext>
            </a:extLst>
          </p:cNvPr>
          <p:cNvPicPr/>
          <p:nvPr/>
        </p:nvPicPr>
        <p:blipFill>
          <a:blip r:embed="rId3">
            <a:extLst>
              <a:ext uri="{28A0092B-C50C-407E-A947-70E740481C1C}">
                <a14:useLocalDpi xmlns:a14="http://schemas.microsoft.com/office/drawing/2010/main" val="0"/>
              </a:ext>
            </a:extLst>
          </a:blip>
          <a:stretch>
            <a:fillRect/>
          </a:stretch>
        </p:blipFill>
        <p:spPr>
          <a:xfrm>
            <a:off x="95963" y="231564"/>
            <a:ext cx="3186430" cy="932180"/>
          </a:xfrm>
          <a:prstGeom prst="rect">
            <a:avLst/>
          </a:prstGeom>
        </p:spPr>
      </p:pic>
      <p:sp>
        <p:nvSpPr>
          <p:cNvPr id="4" name="תיבת טקסט 3">
            <a:extLst>
              <a:ext uri="{FF2B5EF4-FFF2-40B4-BE49-F238E27FC236}">
                <a16:creationId xmlns:a16="http://schemas.microsoft.com/office/drawing/2014/main" id="{13099693-066D-42C8-B7F4-8C031CFE104F}"/>
              </a:ext>
            </a:extLst>
          </p:cNvPr>
          <p:cNvSpPr txBox="1"/>
          <p:nvPr/>
        </p:nvSpPr>
        <p:spPr>
          <a:xfrm>
            <a:off x="2341125" y="970874"/>
            <a:ext cx="8276891" cy="369332"/>
          </a:xfrm>
          <a:prstGeom prst="rect">
            <a:avLst/>
          </a:prstGeom>
          <a:noFill/>
        </p:spPr>
        <p:txBody>
          <a:bodyPr wrap="square" rtlCol="1">
            <a:spAutoFit/>
          </a:bodyPr>
          <a:lstStyle/>
          <a:p>
            <a:pPr algn="just" rtl="1">
              <a:spcAft>
                <a:spcPts val="1000"/>
              </a:spcAft>
            </a:pPr>
            <a:endParaRPr lang="he-IL"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endParaRPr>
          </a:p>
        </p:txBody>
      </p:sp>
      <p:sp>
        <p:nvSpPr>
          <p:cNvPr id="5" name="Rectangle 1">
            <a:extLst>
              <a:ext uri="{FF2B5EF4-FFF2-40B4-BE49-F238E27FC236}">
                <a16:creationId xmlns:a16="http://schemas.microsoft.com/office/drawing/2014/main" id="{06108850-B177-4043-A83D-63135A47C53F}"/>
              </a:ext>
            </a:extLst>
          </p:cNvPr>
          <p:cNvSpPr>
            <a:spLocks noChangeArrowheads="1"/>
          </p:cNvSpPr>
          <p:nvPr/>
        </p:nvSpPr>
        <p:spPr bwMode="auto">
          <a:xfrm>
            <a:off x="6332140" y="352205"/>
            <a:ext cx="4862789"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he-IL" altLang="he-IL" sz="2000" b="1" i="0" u="none" strike="noStrike" cap="none" normalizeH="0" baseline="0" dirty="0">
                <a:ln>
                  <a:noFill/>
                </a:ln>
                <a:solidFill>
                  <a:schemeClr val="accent1">
                    <a:lumMod val="75000"/>
                  </a:schemeClr>
                </a:solidFill>
                <a:effectLst/>
                <a:latin typeface="David" panose="020E0502060401010101" pitchFamily="34" charset="-79"/>
                <a:ea typeface="Calibri" panose="020F0502020204030204" pitchFamily="34" charset="0"/>
                <a:cs typeface="David" panose="020E0502060401010101" pitchFamily="34" charset="-79"/>
              </a:rPr>
              <a:t>מאזן מים (קניה ומכירה בשנת 202</a:t>
            </a:r>
            <a:r>
              <a:rPr lang="he-IL" altLang="he-IL" sz="2000" b="1" dirty="0">
                <a:solidFill>
                  <a:schemeClr val="accent1">
                    <a:lumMod val="75000"/>
                  </a:schemeClr>
                </a:solidFill>
                <a:latin typeface="David" panose="020E0502060401010101" pitchFamily="34" charset="-79"/>
                <a:ea typeface="Calibri" panose="020F0502020204030204" pitchFamily="34" charset="0"/>
                <a:cs typeface="David" panose="020E0502060401010101" pitchFamily="34" charset="-79"/>
              </a:rPr>
              <a:t>3</a:t>
            </a:r>
            <a:r>
              <a:rPr kumimoji="0" lang="he-IL" altLang="he-IL" sz="2000" b="1" i="0" u="none" strike="noStrike" cap="none" normalizeH="0" baseline="0" dirty="0">
                <a:ln>
                  <a:noFill/>
                </a:ln>
                <a:solidFill>
                  <a:schemeClr val="accent1">
                    <a:lumMod val="75000"/>
                  </a:schemeClr>
                </a:solidFill>
                <a:effectLst/>
                <a:latin typeface="David" panose="020E0502060401010101" pitchFamily="34" charset="-79"/>
                <a:ea typeface="Calibri" panose="020F0502020204030204" pitchFamily="34" charset="0"/>
                <a:cs typeface="David" panose="020E0502060401010101" pitchFamily="34" charset="-79"/>
              </a:rPr>
              <a:t>) ונתוני פחת: </a:t>
            </a:r>
            <a:endParaRPr kumimoji="0" lang="en-US" altLang="he-IL" sz="2000" b="1" i="0" u="none" strike="noStrike" cap="none" normalizeH="0" baseline="0" dirty="0">
              <a:ln>
                <a:noFill/>
              </a:ln>
              <a:solidFill>
                <a:schemeClr val="accent1">
                  <a:lumMod val="75000"/>
                </a:schemeClr>
              </a:solidFill>
              <a:effectLst/>
              <a:latin typeface="David" panose="020E0502060401010101" pitchFamily="34" charset="-79"/>
              <a:cs typeface="David" panose="020E0502060401010101" pitchFamily="34" charset="-79"/>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he-IL" sz="1800" b="0" i="0" u="none" strike="noStrike" cap="none" normalizeH="0" baseline="0" dirty="0">
              <a:ln>
                <a:noFill/>
              </a:ln>
              <a:solidFill>
                <a:schemeClr val="accent1">
                  <a:lumMod val="75000"/>
                </a:schemeClr>
              </a:solidFill>
              <a:effectLst/>
              <a:latin typeface="Arial" panose="020B0604020202020204" pitchFamily="34" charset="0"/>
              <a:cs typeface="Arial" panose="020B0604020202020204" pitchFamily="34" charset="0"/>
            </a:endParaRPr>
          </a:p>
        </p:txBody>
      </p:sp>
      <p:graphicFrame>
        <p:nvGraphicFramePr>
          <p:cNvPr id="9" name="טבלה 8">
            <a:extLst>
              <a:ext uri="{FF2B5EF4-FFF2-40B4-BE49-F238E27FC236}">
                <a16:creationId xmlns:a16="http://schemas.microsoft.com/office/drawing/2014/main" id="{2FD5639C-D85F-6B49-71BD-74D63258BEDB}"/>
              </a:ext>
            </a:extLst>
          </p:cNvPr>
          <p:cNvGraphicFramePr>
            <a:graphicFrameLocks noGrp="1"/>
          </p:cNvGraphicFramePr>
          <p:nvPr>
            <p:extLst>
              <p:ext uri="{D42A27DB-BD31-4B8C-83A1-F6EECF244321}">
                <p14:modId xmlns:p14="http://schemas.microsoft.com/office/powerpoint/2010/main" val="2185907759"/>
              </p:ext>
            </p:extLst>
          </p:nvPr>
        </p:nvGraphicFramePr>
        <p:xfrm>
          <a:off x="1056920" y="970873"/>
          <a:ext cx="10077853" cy="2859785"/>
        </p:xfrm>
        <a:graphic>
          <a:graphicData uri="http://schemas.openxmlformats.org/drawingml/2006/table">
            <a:tbl>
              <a:tblPr rtl="1">
                <a:tableStyleId>{5C22544A-7EE6-4342-B048-85BDC9FD1C3A}</a:tableStyleId>
              </a:tblPr>
              <a:tblGrid>
                <a:gridCol w="884290">
                  <a:extLst>
                    <a:ext uri="{9D8B030D-6E8A-4147-A177-3AD203B41FA5}">
                      <a16:colId xmlns:a16="http://schemas.microsoft.com/office/drawing/2014/main" val="3113491321"/>
                    </a:ext>
                  </a:extLst>
                </a:gridCol>
                <a:gridCol w="1021507">
                  <a:extLst>
                    <a:ext uri="{9D8B030D-6E8A-4147-A177-3AD203B41FA5}">
                      <a16:colId xmlns:a16="http://schemas.microsoft.com/office/drawing/2014/main" val="3066811658"/>
                    </a:ext>
                  </a:extLst>
                </a:gridCol>
                <a:gridCol w="198203">
                  <a:extLst>
                    <a:ext uri="{9D8B030D-6E8A-4147-A177-3AD203B41FA5}">
                      <a16:colId xmlns:a16="http://schemas.microsoft.com/office/drawing/2014/main" val="1438807162"/>
                    </a:ext>
                  </a:extLst>
                </a:gridCol>
                <a:gridCol w="1021507">
                  <a:extLst>
                    <a:ext uri="{9D8B030D-6E8A-4147-A177-3AD203B41FA5}">
                      <a16:colId xmlns:a16="http://schemas.microsoft.com/office/drawing/2014/main" val="1503435415"/>
                    </a:ext>
                  </a:extLst>
                </a:gridCol>
                <a:gridCol w="106725">
                  <a:extLst>
                    <a:ext uri="{9D8B030D-6E8A-4147-A177-3AD203B41FA5}">
                      <a16:colId xmlns:a16="http://schemas.microsoft.com/office/drawing/2014/main" val="574525993"/>
                    </a:ext>
                  </a:extLst>
                </a:gridCol>
                <a:gridCol w="1021507">
                  <a:extLst>
                    <a:ext uri="{9D8B030D-6E8A-4147-A177-3AD203B41FA5}">
                      <a16:colId xmlns:a16="http://schemas.microsoft.com/office/drawing/2014/main" val="3143049493"/>
                    </a:ext>
                  </a:extLst>
                </a:gridCol>
                <a:gridCol w="121971">
                  <a:extLst>
                    <a:ext uri="{9D8B030D-6E8A-4147-A177-3AD203B41FA5}">
                      <a16:colId xmlns:a16="http://schemas.microsoft.com/office/drawing/2014/main" val="1026597189"/>
                    </a:ext>
                  </a:extLst>
                </a:gridCol>
                <a:gridCol w="1021507">
                  <a:extLst>
                    <a:ext uri="{9D8B030D-6E8A-4147-A177-3AD203B41FA5}">
                      <a16:colId xmlns:a16="http://schemas.microsoft.com/office/drawing/2014/main" val="1781177907"/>
                    </a:ext>
                  </a:extLst>
                </a:gridCol>
                <a:gridCol w="137217">
                  <a:extLst>
                    <a:ext uri="{9D8B030D-6E8A-4147-A177-3AD203B41FA5}">
                      <a16:colId xmlns:a16="http://schemas.microsoft.com/office/drawing/2014/main" val="821538780"/>
                    </a:ext>
                  </a:extLst>
                </a:gridCol>
                <a:gridCol w="1021507">
                  <a:extLst>
                    <a:ext uri="{9D8B030D-6E8A-4147-A177-3AD203B41FA5}">
                      <a16:colId xmlns:a16="http://schemas.microsoft.com/office/drawing/2014/main" val="3402957587"/>
                    </a:ext>
                  </a:extLst>
                </a:gridCol>
                <a:gridCol w="121971">
                  <a:extLst>
                    <a:ext uri="{9D8B030D-6E8A-4147-A177-3AD203B41FA5}">
                      <a16:colId xmlns:a16="http://schemas.microsoft.com/office/drawing/2014/main" val="406715340"/>
                    </a:ext>
                  </a:extLst>
                </a:gridCol>
                <a:gridCol w="1021507">
                  <a:extLst>
                    <a:ext uri="{9D8B030D-6E8A-4147-A177-3AD203B41FA5}">
                      <a16:colId xmlns:a16="http://schemas.microsoft.com/office/drawing/2014/main" val="1631616583"/>
                    </a:ext>
                  </a:extLst>
                </a:gridCol>
                <a:gridCol w="137217">
                  <a:extLst>
                    <a:ext uri="{9D8B030D-6E8A-4147-A177-3AD203B41FA5}">
                      <a16:colId xmlns:a16="http://schemas.microsoft.com/office/drawing/2014/main" val="1171500941"/>
                    </a:ext>
                  </a:extLst>
                </a:gridCol>
                <a:gridCol w="1021507">
                  <a:extLst>
                    <a:ext uri="{9D8B030D-6E8A-4147-A177-3AD203B41FA5}">
                      <a16:colId xmlns:a16="http://schemas.microsoft.com/office/drawing/2014/main" val="3943152518"/>
                    </a:ext>
                  </a:extLst>
                </a:gridCol>
                <a:gridCol w="198203">
                  <a:extLst>
                    <a:ext uri="{9D8B030D-6E8A-4147-A177-3AD203B41FA5}">
                      <a16:colId xmlns:a16="http://schemas.microsoft.com/office/drawing/2014/main" val="2360853613"/>
                    </a:ext>
                  </a:extLst>
                </a:gridCol>
                <a:gridCol w="1021507">
                  <a:extLst>
                    <a:ext uri="{9D8B030D-6E8A-4147-A177-3AD203B41FA5}">
                      <a16:colId xmlns:a16="http://schemas.microsoft.com/office/drawing/2014/main" val="2626819694"/>
                    </a:ext>
                  </a:extLst>
                </a:gridCol>
              </a:tblGrid>
              <a:tr h="486772">
                <a:tc>
                  <a:txBody>
                    <a:bodyPr/>
                    <a:lstStyle/>
                    <a:p>
                      <a:pPr algn="l" rtl="0" fontAlgn="b"/>
                      <a:r>
                        <a:rPr lang="en-IL" sz="1100" u="none" strike="noStrike" dirty="0">
                          <a:effectLst/>
                        </a:rPr>
                        <a:t> </a:t>
                      </a:r>
                      <a:endParaRPr lang="en-IL" sz="1100" b="0" i="0" u="none" strike="noStrike" dirty="0">
                        <a:solidFill>
                          <a:srgbClr val="000000"/>
                        </a:solidFill>
                        <a:effectLst/>
                        <a:latin typeface="Calibri" panose="020F0502020204030204" pitchFamily="34" charset="0"/>
                      </a:endParaRPr>
                    </a:p>
                  </a:txBody>
                  <a:tcPr marL="7620" marR="7620" marT="7620" marB="0" anchor="b">
                    <a:solidFill>
                      <a:schemeClr val="accent1">
                        <a:tint val="20000"/>
                      </a:schemeClr>
                    </a:solidFill>
                  </a:tcPr>
                </a:tc>
                <a:tc>
                  <a:txBody>
                    <a:bodyPr/>
                    <a:lstStyle/>
                    <a:p>
                      <a:pPr algn="ctr" rtl="1" fontAlgn="b"/>
                      <a:r>
                        <a:rPr lang="he-IL" sz="1100" b="1" u="none" strike="noStrike" dirty="0">
                          <a:effectLst/>
                        </a:rPr>
                        <a:t>קריית שמונה</a:t>
                      </a:r>
                      <a:endParaRPr lang="he-IL" sz="1100" b="1" i="0" u="none" strike="noStrike" dirty="0">
                        <a:solidFill>
                          <a:srgbClr val="000000"/>
                        </a:solidFill>
                        <a:effectLst/>
                        <a:latin typeface="Calibri" panose="020F0502020204030204" pitchFamily="34" charset="0"/>
                      </a:endParaRPr>
                    </a:p>
                  </a:txBody>
                  <a:tcPr marL="7620" marR="7620" marT="7620" marB="0" anchor="b"/>
                </a:tc>
                <a:tc>
                  <a:txBody>
                    <a:bodyPr/>
                    <a:lstStyle/>
                    <a:p>
                      <a:pPr algn="l" rtl="0" fontAlgn="b"/>
                      <a:r>
                        <a:rPr lang="en-IL" sz="1100" b="1" u="none" strike="noStrike" dirty="0">
                          <a:effectLst/>
                        </a:rPr>
                        <a:t> </a:t>
                      </a:r>
                      <a:endParaRPr lang="en-IL" sz="11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rtl="1" fontAlgn="b"/>
                      <a:r>
                        <a:rPr lang="he-IL" sz="1100" b="1" u="none" strike="noStrike" dirty="0">
                          <a:effectLst/>
                        </a:rPr>
                        <a:t>מטולה</a:t>
                      </a:r>
                      <a:endParaRPr lang="he-IL" sz="11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b="1" u="none" strike="noStrike" dirty="0">
                          <a:effectLst/>
                        </a:rPr>
                        <a:t> </a:t>
                      </a:r>
                      <a:endParaRPr lang="en-IL" sz="11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rtl="1" fontAlgn="b"/>
                      <a:r>
                        <a:rPr lang="he-IL" sz="1100" b="1" u="none" strike="noStrike" dirty="0">
                          <a:effectLst/>
                        </a:rPr>
                        <a:t>קצרין</a:t>
                      </a:r>
                      <a:endParaRPr lang="he-IL" sz="11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b="1" u="none" strike="noStrike" dirty="0">
                          <a:effectLst/>
                        </a:rPr>
                        <a:t> </a:t>
                      </a:r>
                      <a:endParaRPr lang="en-IL" sz="11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rtl="1" fontAlgn="b"/>
                      <a:r>
                        <a:rPr lang="he-IL" sz="1100" b="1" u="none" strike="noStrike" dirty="0">
                          <a:effectLst/>
                        </a:rPr>
                        <a:t>מג'דל שמס</a:t>
                      </a:r>
                      <a:endParaRPr lang="he-IL" sz="11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b="1" u="none" strike="noStrike" dirty="0">
                          <a:effectLst/>
                        </a:rPr>
                        <a:t> </a:t>
                      </a:r>
                      <a:endParaRPr lang="en-IL" sz="11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rtl="1" fontAlgn="b"/>
                      <a:r>
                        <a:rPr lang="he-IL" sz="1100" b="1" u="none" strike="noStrike" dirty="0">
                          <a:effectLst/>
                        </a:rPr>
                        <a:t>מסעדה</a:t>
                      </a:r>
                      <a:endParaRPr lang="he-IL" sz="11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b="1" u="none" strike="noStrike" dirty="0">
                          <a:effectLst/>
                        </a:rPr>
                        <a:t> </a:t>
                      </a:r>
                      <a:endParaRPr lang="en-IL" sz="11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rtl="1" fontAlgn="b"/>
                      <a:r>
                        <a:rPr lang="he-IL" sz="1100" b="1" u="none" strike="noStrike" dirty="0">
                          <a:effectLst/>
                        </a:rPr>
                        <a:t>עין </a:t>
                      </a:r>
                      <a:r>
                        <a:rPr lang="he-IL" sz="1100" b="1" u="none" strike="noStrike" dirty="0" err="1">
                          <a:effectLst/>
                        </a:rPr>
                        <a:t>קנייא</a:t>
                      </a:r>
                      <a:endParaRPr lang="he-IL" sz="11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b="1" u="none" strike="noStrike" dirty="0">
                          <a:effectLst/>
                        </a:rPr>
                        <a:t> </a:t>
                      </a:r>
                      <a:endParaRPr lang="en-IL" sz="11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rtl="1" fontAlgn="b"/>
                      <a:r>
                        <a:rPr lang="he-IL" sz="1100" b="1" u="none" strike="noStrike" dirty="0">
                          <a:effectLst/>
                        </a:rPr>
                        <a:t>בוקעתא</a:t>
                      </a:r>
                      <a:endParaRPr lang="he-IL" sz="11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b="1" u="none" strike="noStrike" dirty="0">
                          <a:effectLst/>
                        </a:rPr>
                        <a:t> </a:t>
                      </a:r>
                      <a:endParaRPr lang="en-IL" sz="11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rtl="1" fontAlgn="b"/>
                      <a:r>
                        <a:rPr lang="he-IL" sz="1100" b="1" u="none" strike="noStrike" dirty="0">
                          <a:effectLst/>
                        </a:rPr>
                        <a:t>סה"כ</a:t>
                      </a:r>
                      <a:endParaRPr lang="he-IL" sz="1100" b="1"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248366169"/>
                  </a:ext>
                </a:extLst>
              </a:tr>
              <a:tr h="486772">
                <a:tc>
                  <a:txBody>
                    <a:bodyPr/>
                    <a:lstStyle/>
                    <a:p>
                      <a:pPr algn="r" rtl="1" fontAlgn="b"/>
                      <a:r>
                        <a:rPr lang="he-IL" sz="1100" b="1" u="none" strike="noStrike" dirty="0">
                          <a:effectLst/>
                        </a:rPr>
                        <a:t>מכירה</a:t>
                      </a:r>
                      <a:endParaRPr lang="he-IL" sz="11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dirty="0">
                          <a:effectLst/>
                        </a:rPr>
                        <a:t>       2,210,925 </a:t>
                      </a:r>
                      <a:endParaRPr lang="en-IL"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a:effectLst/>
                        </a:rPr>
                        <a:t> </a:t>
                      </a:r>
                      <a:endParaRPr lang="en-IL"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a:effectLst/>
                        </a:rPr>
                        <a:t>          205,455 </a:t>
                      </a:r>
                      <a:endParaRPr lang="en-IL"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a:effectLst/>
                        </a:rPr>
                        <a:t> </a:t>
                      </a:r>
                      <a:endParaRPr lang="en-IL"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a:effectLst/>
                        </a:rPr>
                        <a:t>       1,438,508 </a:t>
                      </a:r>
                      <a:endParaRPr lang="en-IL"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a:effectLst/>
                        </a:rPr>
                        <a:t> </a:t>
                      </a:r>
                      <a:endParaRPr lang="en-IL"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a:effectLst/>
                        </a:rPr>
                        <a:t>          776,619 </a:t>
                      </a:r>
                      <a:endParaRPr lang="en-IL"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a:effectLst/>
                        </a:rPr>
                        <a:t> </a:t>
                      </a:r>
                      <a:endParaRPr lang="en-IL"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a:effectLst/>
                        </a:rPr>
                        <a:t>          295,233 </a:t>
                      </a:r>
                      <a:endParaRPr lang="en-IL"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a:effectLst/>
                        </a:rPr>
                        <a:t> </a:t>
                      </a:r>
                      <a:endParaRPr lang="en-IL"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a:effectLst/>
                        </a:rPr>
                        <a:t>          162,411 </a:t>
                      </a:r>
                      <a:endParaRPr lang="en-IL"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a:effectLst/>
                        </a:rPr>
                        <a:t> </a:t>
                      </a:r>
                      <a:endParaRPr lang="en-IL"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a:effectLst/>
                        </a:rPr>
                        <a:t>          481,537 </a:t>
                      </a:r>
                      <a:endParaRPr lang="en-IL"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a:effectLst/>
                        </a:rPr>
                        <a:t> </a:t>
                      </a:r>
                      <a:endParaRPr lang="en-IL"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a:effectLst/>
                        </a:rPr>
                        <a:t>       5,570,688 </a:t>
                      </a:r>
                      <a:endParaRPr lang="en-IL"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4167410540"/>
                  </a:ext>
                </a:extLst>
              </a:tr>
              <a:tr h="912697">
                <a:tc>
                  <a:txBody>
                    <a:bodyPr/>
                    <a:lstStyle/>
                    <a:p>
                      <a:pPr algn="r" rtl="1" fontAlgn="b"/>
                      <a:r>
                        <a:rPr lang="he-IL" sz="1100" b="1" u="none" strike="noStrike" dirty="0">
                          <a:effectLst/>
                        </a:rPr>
                        <a:t>קניה ממקורות</a:t>
                      </a:r>
                      <a:endParaRPr lang="he-IL" sz="11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a:effectLst/>
                        </a:rPr>
                        <a:t>       2,386,343 </a:t>
                      </a:r>
                      <a:endParaRPr lang="en-IL"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a:effectLst/>
                        </a:rPr>
                        <a:t> </a:t>
                      </a:r>
                      <a:endParaRPr lang="en-IL"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dirty="0">
                          <a:effectLst/>
                        </a:rPr>
                        <a:t>          212,317 </a:t>
                      </a:r>
                      <a:endParaRPr lang="en-IL"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dirty="0">
                          <a:effectLst/>
                        </a:rPr>
                        <a:t> </a:t>
                      </a:r>
                      <a:endParaRPr lang="en-IL"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dirty="0">
                          <a:effectLst/>
                        </a:rPr>
                        <a:t>       1,507,249 </a:t>
                      </a:r>
                      <a:endParaRPr lang="en-IL"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dirty="0">
                          <a:effectLst/>
                        </a:rPr>
                        <a:t> </a:t>
                      </a:r>
                      <a:endParaRPr lang="en-IL"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dirty="0">
                          <a:effectLst/>
                        </a:rPr>
                        <a:t>          808,436 </a:t>
                      </a:r>
                      <a:endParaRPr lang="en-IL" sz="1100" b="0" i="0" u="none" strike="noStrike" dirty="0">
                        <a:solidFill>
                          <a:srgbClr val="000000"/>
                        </a:solidFill>
                        <a:effectLst/>
                        <a:latin typeface="Calibri" panose="020F0502020204030204" pitchFamily="34" charset="0"/>
                      </a:endParaRPr>
                    </a:p>
                  </a:txBody>
                  <a:tcPr marL="7620" marR="7620" marT="7620" marB="0" anchor="b">
                    <a:solidFill>
                      <a:schemeClr val="accent1">
                        <a:tint val="20000"/>
                      </a:schemeClr>
                    </a:solidFill>
                  </a:tcPr>
                </a:tc>
                <a:tc>
                  <a:txBody>
                    <a:bodyPr/>
                    <a:lstStyle/>
                    <a:p>
                      <a:pPr algn="ctr" rtl="0" fontAlgn="b"/>
                      <a:r>
                        <a:rPr lang="en-IL" sz="1100" u="none" strike="noStrike">
                          <a:effectLst/>
                        </a:rPr>
                        <a:t> </a:t>
                      </a:r>
                      <a:endParaRPr lang="en-IL"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a:effectLst/>
                        </a:rPr>
                        <a:t>          330,509 </a:t>
                      </a:r>
                      <a:endParaRPr lang="en-IL"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a:effectLst/>
                        </a:rPr>
                        <a:t> </a:t>
                      </a:r>
                      <a:endParaRPr lang="en-IL"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a:effectLst/>
                        </a:rPr>
                        <a:t>          170,654 </a:t>
                      </a:r>
                      <a:endParaRPr lang="en-IL"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a:effectLst/>
                        </a:rPr>
                        <a:t> </a:t>
                      </a:r>
                      <a:endParaRPr lang="en-IL"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a:effectLst/>
                        </a:rPr>
                        <a:t>          537,876 </a:t>
                      </a:r>
                      <a:endParaRPr lang="en-IL"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a:effectLst/>
                        </a:rPr>
                        <a:t> </a:t>
                      </a:r>
                      <a:endParaRPr lang="en-IL"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a:effectLst/>
                        </a:rPr>
                        <a:t>       5,953,384 </a:t>
                      </a:r>
                      <a:endParaRPr lang="en-IL"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382118206"/>
                  </a:ext>
                </a:extLst>
              </a:tr>
              <a:tr h="486772">
                <a:tc>
                  <a:txBody>
                    <a:bodyPr/>
                    <a:lstStyle/>
                    <a:p>
                      <a:pPr algn="r" rtl="1" fontAlgn="b"/>
                      <a:r>
                        <a:rPr lang="he-IL" sz="1100" b="1" u="none" strike="noStrike" dirty="0">
                          <a:effectLst/>
                        </a:rPr>
                        <a:t>הפרש בקוב</a:t>
                      </a:r>
                      <a:endParaRPr lang="he-IL" sz="11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dirty="0">
                          <a:effectLst/>
                        </a:rPr>
                        <a:t>          175,418 </a:t>
                      </a:r>
                      <a:endParaRPr lang="en-IL"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a:effectLst/>
                        </a:rPr>
                        <a:t>#</a:t>
                      </a:r>
                      <a:endParaRPr lang="en-IL"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a:effectLst/>
                        </a:rPr>
                        <a:t>               6,862 </a:t>
                      </a:r>
                      <a:endParaRPr lang="en-IL"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a:effectLst/>
                        </a:rPr>
                        <a:t> </a:t>
                      </a:r>
                      <a:endParaRPr lang="en-IL"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a:effectLst/>
                        </a:rPr>
                        <a:t>             68,741 </a:t>
                      </a:r>
                      <a:endParaRPr lang="en-IL"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a:effectLst/>
                        </a:rPr>
                        <a:t> </a:t>
                      </a:r>
                      <a:endParaRPr lang="en-IL"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a:effectLst/>
                        </a:rPr>
                        <a:t>             31,817 </a:t>
                      </a:r>
                      <a:endParaRPr lang="en-IL"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dirty="0">
                          <a:effectLst/>
                        </a:rPr>
                        <a:t> </a:t>
                      </a:r>
                      <a:endParaRPr lang="en-IL"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dirty="0">
                          <a:effectLst/>
                        </a:rPr>
                        <a:t>             35,276 </a:t>
                      </a:r>
                      <a:endParaRPr lang="en-IL"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a:effectLst/>
                        </a:rPr>
                        <a:t> </a:t>
                      </a:r>
                      <a:endParaRPr lang="en-IL"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dirty="0">
                          <a:effectLst/>
                        </a:rPr>
                        <a:t>               8,243 </a:t>
                      </a:r>
                      <a:endParaRPr lang="en-IL"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a:effectLst/>
                        </a:rPr>
                        <a:t> </a:t>
                      </a:r>
                      <a:endParaRPr lang="en-IL"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a:effectLst/>
                        </a:rPr>
                        <a:t>             56,339 </a:t>
                      </a:r>
                      <a:endParaRPr lang="en-IL"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dirty="0">
                          <a:effectLst/>
                        </a:rPr>
                        <a:t>#</a:t>
                      </a:r>
                      <a:endParaRPr lang="en-IL"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dirty="0">
                          <a:effectLst/>
                        </a:rPr>
                        <a:t>          382,696 </a:t>
                      </a:r>
                      <a:endParaRPr lang="en-IL"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258394518"/>
                  </a:ext>
                </a:extLst>
              </a:tr>
              <a:tr h="486772">
                <a:tc>
                  <a:txBody>
                    <a:bodyPr/>
                    <a:lstStyle/>
                    <a:p>
                      <a:pPr algn="r" rtl="1" fontAlgn="b"/>
                      <a:r>
                        <a:rPr lang="he-IL" sz="1100" b="1" u="none" strike="noStrike" dirty="0">
                          <a:effectLst/>
                        </a:rPr>
                        <a:t>הפרש ב-%</a:t>
                      </a:r>
                      <a:endParaRPr lang="he-IL" sz="11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a:effectLst/>
                        </a:rPr>
                        <a:t>7.35%</a:t>
                      </a:r>
                      <a:endParaRPr lang="en-IL"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a:effectLst/>
                        </a:rPr>
                        <a:t> </a:t>
                      </a:r>
                      <a:endParaRPr lang="en-IL"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a:effectLst/>
                        </a:rPr>
                        <a:t>3.23%</a:t>
                      </a:r>
                      <a:endParaRPr lang="en-IL"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a:effectLst/>
                        </a:rPr>
                        <a:t> </a:t>
                      </a:r>
                      <a:endParaRPr lang="en-IL"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a:effectLst/>
                        </a:rPr>
                        <a:t>4.56%</a:t>
                      </a:r>
                      <a:endParaRPr lang="en-IL"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a:effectLst/>
                        </a:rPr>
                        <a:t> </a:t>
                      </a:r>
                      <a:endParaRPr lang="en-IL"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a:effectLst/>
                        </a:rPr>
                        <a:t>3.94%</a:t>
                      </a:r>
                      <a:endParaRPr lang="en-IL"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a:effectLst/>
                        </a:rPr>
                        <a:t> </a:t>
                      </a:r>
                      <a:endParaRPr lang="en-IL"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a:effectLst/>
                        </a:rPr>
                        <a:t>10.67%</a:t>
                      </a:r>
                      <a:endParaRPr lang="en-IL"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a:effectLst/>
                        </a:rPr>
                        <a:t> </a:t>
                      </a:r>
                      <a:endParaRPr lang="en-IL"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dirty="0">
                          <a:effectLst/>
                        </a:rPr>
                        <a:t>4.83%</a:t>
                      </a:r>
                      <a:endParaRPr lang="en-IL"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a:effectLst/>
                        </a:rPr>
                        <a:t> </a:t>
                      </a:r>
                      <a:endParaRPr lang="en-IL"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dirty="0">
                          <a:effectLst/>
                        </a:rPr>
                        <a:t>10.47%</a:t>
                      </a:r>
                      <a:endParaRPr lang="en-IL"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a:effectLst/>
                        </a:rPr>
                        <a:t> </a:t>
                      </a:r>
                      <a:endParaRPr lang="en-IL"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n-IL" sz="1100" u="none" strike="noStrike" dirty="0">
                          <a:effectLst/>
                        </a:rPr>
                        <a:t>6.43%</a:t>
                      </a:r>
                      <a:endParaRPr lang="en-IL"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8074676"/>
                  </a:ext>
                </a:extLst>
              </a:tr>
            </a:tbl>
          </a:graphicData>
        </a:graphic>
      </p:graphicFrame>
    </p:spTree>
    <p:extLst>
      <p:ext uri="{BB962C8B-B14F-4D97-AF65-F5344CB8AC3E}">
        <p14:creationId xmlns:p14="http://schemas.microsoft.com/office/powerpoint/2010/main" val="3553356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23D09407-53BC-485E-B4CE-BC5E4FC4B2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0">
            <a:extLst>
              <a:ext uri="{FF2B5EF4-FFF2-40B4-BE49-F238E27FC236}">
                <a16:creationId xmlns:a16="http://schemas.microsoft.com/office/drawing/2014/main" id="{921DB988-49FC-4608-B0A2-E2F3A40190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2">
            <a:extLst>
              <a:ext uri="{FF2B5EF4-FFF2-40B4-BE49-F238E27FC236}">
                <a16:creationId xmlns:a16="http://schemas.microsoft.com/office/drawing/2014/main" id="{E9B930FD-8671-4C4C-ADCF-73AC1D0CD41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9676747" y="0"/>
            <a:ext cx="2514948" cy="2174333"/>
            <a:chOff x="-305" y="-4155"/>
            <a:chExt cx="2514948" cy="2174333"/>
          </a:xfrm>
        </p:grpSpPr>
        <p:sp>
          <p:nvSpPr>
            <p:cNvPr id="14" name="Freeform: Shape 13">
              <a:extLst>
                <a:ext uri="{FF2B5EF4-FFF2-40B4-BE49-F238E27FC236}">
                  <a16:creationId xmlns:a16="http://schemas.microsoft.com/office/drawing/2014/main" id="{C35B12C1-569C-4E37-AA33-7EF215F201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14">
              <a:extLst>
                <a:ext uri="{FF2B5EF4-FFF2-40B4-BE49-F238E27FC236}">
                  <a16:creationId xmlns:a16="http://schemas.microsoft.com/office/drawing/2014/main" id="{F23E2660-7810-46F6-8752-187127C830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C991DC45-0378-45B3-B325-FB8F98545E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12" name="Freeform: Shape 16">
              <a:extLst>
                <a:ext uri="{FF2B5EF4-FFF2-40B4-BE49-F238E27FC236}">
                  <a16:creationId xmlns:a16="http://schemas.microsoft.com/office/drawing/2014/main" id="{E228F5BA-5150-4554-B7EA-93F371F3B1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 name="Group 18">
            <a:extLst>
              <a:ext uri="{FF2B5EF4-FFF2-40B4-BE49-F238E27FC236}">
                <a16:creationId xmlns:a16="http://schemas.microsoft.com/office/drawing/2014/main" id="{383C2651-AE0C-4AE4-8725-E2F9414FE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305" y="4322879"/>
            <a:ext cx="3378428" cy="2535121"/>
            <a:chOff x="-305" y="-1"/>
            <a:chExt cx="3832880" cy="2876136"/>
          </a:xfrm>
        </p:grpSpPr>
        <p:sp>
          <p:nvSpPr>
            <p:cNvPr id="20" name="Freeform: Shape 19">
              <a:extLst>
                <a:ext uri="{FF2B5EF4-FFF2-40B4-BE49-F238E27FC236}">
                  <a16:creationId xmlns:a16="http://schemas.microsoft.com/office/drawing/2014/main" id="{CCE13265-B5D2-47B4-A199-E05F390D5B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0">
              <a:extLst>
                <a:ext uri="{FF2B5EF4-FFF2-40B4-BE49-F238E27FC236}">
                  <a16:creationId xmlns:a16="http://schemas.microsoft.com/office/drawing/2014/main" id="{693EBD03-D832-462C-9304-7273698ED4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1">
              <a:extLst>
                <a:ext uri="{FF2B5EF4-FFF2-40B4-BE49-F238E27FC236}">
                  <a16:creationId xmlns:a16="http://schemas.microsoft.com/office/drawing/2014/main" id="{0D53D3E2-805E-40D2-964F-352BF6D476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2">
              <a:extLst>
                <a:ext uri="{FF2B5EF4-FFF2-40B4-BE49-F238E27FC236}">
                  <a16:creationId xmlns:a16="http://schemas.microsoft.com/office/drawing/2014/main" id="{B7A9A916-A926-43E6-800F-432ABC3F24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31" name="תמונה 30">
            <a:extLst>
              <a:ext uri="{FF2B5EF4-FFF2-40B4-BE49-F238E27FC236}">
                <a16:creationId xmlns:a16="http://schemas.microsoft.com/office/drawing/2014/main" id="{00B766EF-7885-4289-8B0C-B877104E63F7}"/>
              </a:ext>
            </a:extLst>
          </p:cNvPr>
          <p:cNvPicPr/>
          <p:nvPr/>
        </p:nvPicPr>
        <p:blipFill>
          <a:blip r:embed="rId3">
            <a:extLst>
              <a:ext uri="{28A0092B-C50C-407E-A947-70E740481C1C}">
                <a14:useLocalDpi xmlns:a14="http://schemas.microsoft.com/office/drawing/2010/main" val="0"/>
              </a:ext>
            </a:extLst>
          </a:blip>
          <a:stretch>
            <a:fillRect/>
          </a:stretch>
        </p:blipFill>
        <p:spPr>
          <a:xfrm>
            <a:off x="95963" y="231564"/>
            <a:ext cx="3186430" cy="932180"/>
          </a:xfrm>
          <a:prstGeom prst="rect">
            <a:avLst/>
          </a:prstGeom>
        </p:spPr>
      </p:pic>
      <p:sp>
        <p:nvSpPr>
          <p:cNvPr id="4" name="תיבת טקסט 3">
            <a:extLst>
              <a:ext uri="{FF2B5EF4-FFF2-40B4-BE49-F238E27FC236}">
                <a16:creationId xmlns:a16="http://schemas.microsoft.com/office/drawing/2014/main" id="{13099693-066D-42C8-B7F4-8C031CFE104F}"/>
              </a:ext>
            </a:extLst>
          </p:cNvPr>
          <p:cNvSpPr txBox="1"/>
          <p:nvPr/>
        </p:nvSpPr>
        <p:spPr>
          <a:xfrm>
            <a:off x="2341125" y="970874"/>
            <a:ext cx="8276891" cy="369332"/>
          </a:xfrm>
          <a:prstGeom prst="rect">
            <a:avLst/>
          </a:prstGeom>
          <a:noFill/>
        </p:spPr>
        <p:txBody>
          <a:bodyPr wrap="square" rtlCol="1">
            <a:spAutoFit/>
          </a:bodyPr>
          <a:lstStyle/>
          <a:p>
            <a:pPr algn="just" rtl="1">
              <a:spcAft>
                <a:spcPts val="1000"/>
              </a:spcAft>
            </a:pPr>
            <a:endParaRPr lang="he-IL"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endParaRPr>
          </a:p>
        </p:txBody>
      </p:sp>
      <p:sp>
        <p:nvSpPr>
          <p:cNvPr id="21" name="תיבת טקסט 20">
            <a:extLst>
              <a:ext uri="{FF2B5EF4-FFF2-40B4-BE49-F238E27FC236}">
                <a16:creationId xmlns:a16="http://schemas.microsoft.com/office/drawing/2014/main" id="{07BCC43F-44BE-4040-B1AE-5EFFD5DBC2E2}"/>
              </a:ext>
            </a:extLst>
          </p:cNvPr>
          <p:cNvSpPr txBox="1"/>
          <p:nvPr/>
        </p:nvSpPr>
        <p:spPr>
          <a:xfrm>
            <a:off x="5170028" y="590396"/>
            <a:ext cx="6094602" cy="400110"/>
          </a:xfrm>
          <a:prstGeom prst="rect">
            <a:avLst/>
          </a:prstGeom>
          <a:noFill/>
        </p:spPr>
        <p:txBody>
          <a:bodyPr wrap="square">
            <a:spAutoFit/>
          </a:bodyPr>
          <a:lstStyle/>
          <a:p>
            <a:r>
              <a:rPr lang="he-IL" sz="2000" b="1" dirty="0">
                <a:solidFill>
                  <a:schemeClr val="accent1">
                    <a:lumMod val="75000"/>
                  </a:schemeClr>
                </a:solidFill>
                <a:latin typeface="David" panose="020E0502060401010101" pitchFamily="34" charset="-79"/>
                <a:cs typeface="David" panose="020E0502060401010101" pitchFamily="34" charset="-79"/>
              </a:rPr>
              <a:t>ספיקות שפכים חודשיות לשנת הדוח:</a:t>
            </a:r>
          </a:p>
        </p:txBody>
      </p:sp>
      <p:graphicFrame>
        <p:nvGraphicFramePr>
          <p:cNvPr id="11" name="טבלה 12">
            <a:extLst>
              <a:ext uri="{FF2B5EF4-FFF2-40B4-BE49-F238E27FC236}">
                <a16:creationId xmlns:a16="http://schemas.microsoft.com/office/drawing/2014/main" id="{B398B703-FD35-4D03-B061-DAA9CE303779}"/>
              </a:ext>
            </a:extLst>
          </p:cNvPr>
          <p:cNvGraphicFramePr>
            <a:graphicFrameLocks noGrp="1"/>
          </p:cNvGraphicFramePr>
          <p:nvPr>
            <p:extLst>
              <p:ext uri="{D42A27DB-BD31-4B8C-83A1-F6EECF244321}">
                <p14:modId xmlns:p14="http://schemas.microsoft.com/office/powerpoint/2010/main" val="2929842174"/>
              </p:ext>
            </p:extLst>
          </p:nvPr>
        </p:nvGraphicFramePr>
        <p:xfrm>
          <a:off x="2926777" y="2304043"/>
          <a:ext cx="8337853" cy="1219200"/>
        </p:xfrm>
        <a:graphic>
          <a:graphicData uri="http://schemas.openxmlformats.org/drawingml/2006/table">
            <a:tbl>
              <a:tblPr rtl="1" firstRow="1" bandRow="1">
                <a:tableStyleId>{5C22544A-7EE6-4342-B048-85BDC9FD1C3A}</a:tableStyleId>
              </a:tblPr>
              <a:tblGrid>
                <a:gridCol w="2149813">
                  <a:extLst>
                    <a:ext uri="{9D8B030D-6E8A-4147-A177-3AD203B41FA5}">
                      <a16:colId xmlns:a16="http://schemas.microsoft.com/office/drawing/2014/main" val="2821961298"/>
                    </a:ext>
                  </a:extLst>
                </a:gridCol>
                <a:gridCol w="2124040">
                  <a:extLst>
                    <a:ext uri="{9D8B030D-6E8A-4147-A177-3AD203B41FA5}">
                      <a16:colId xmlns:a16="http://schemas.microsoft.com/office/drawing/2014/main" val="3460136487"/>
                    </a:ext>
                  </a:extLst>
                </a:gridCol>
                <a:gridCol w="2032000">
                  <a:extLst>
                    <a:ext uri="{9D8B030D-6E8A-4147-A177-3AD203B41FA5}">
                      <a16:colId xmlns:a16="http://schemas.microsoft.com/office/drawing/2014/main" val="2409464484"/>
                    </a:ext>
                  </a:extLst>
                </a:gridCol>
                <a:gridCol w="2032000">
                  <a:extLst>
                    <a:ext uri="{9D8B030D-6E8A-4147-A177-3AD203B41FA5}">
                      <a16:colId xmlns:a16="http://schemas.microsoft.com/office/drawing/2014/main" val="2278711233"/>
                    </a:ext>
                  </a:extLst>
                </a:gridCol>
              </a:tblGrid>
              <a:tr h="183057">
                <a:tc>
                  <a:txBody>
                    <a:bodyPr/>
                    <a:lstStyle/>
                    <a:p>
                      <a:pPr rtl="1"/>
                      <a:endParaRPr lang="he-IL" sz="1400" dirty="0"/>
                    </a:p>
                  </a:txBody>
                  <a:tcPr/>
                </a:tc>
                <a:tc>
                  <a:txBody>
                    <a:bodyPr/>
                    <a:lstStyle/>
                    <a:p>
                      <a:pPr rtl="1"/>
                      <a:r>
                        <a:rPr lang="he-IL" sz="1400" dirty="0"/>
                        <a:t>מט"ש קריית שמונה </a:t>
                      </a:r>
                    </a:p>
                  </a:txBody>
                  <a:tcPr/>
                </a:tc>
                <a:tc>
                  <a:txBody>
                    <a:bodyPr/>
                    <a:lstStyle/>
                    <a:p>
                      <a:pPr rtl="1"/>
                      <a:r>
                        <a:rPr lang="he-IL" sz="1400" dirty="0"/>
                        <a:t>מט"ש ארגמן אלחמרא</a:t>
                      </a:r>
                    </a:p>
                  </a:txBody>
                  <a:tcPr/>
                </a:tc>
                <a:tc>
                  <a:txBody>
                    <a:bodyPr/>
                    <a:lstStyle/>
                    <a:p>
                      <a:pPr rtl="1"/>
                      <a:r>
                        <a:rPr lang="he-IL" sz="1400" dirty="0"/>
                        <a:t>מט"ש צור </a:t>
                      </a:r>
                    </a:p>
                  </a:txBody>
                  <a:tcPr/>
                </a:tc>
                <a:extLst>
                  <a:ext uri="{0D108BD9-81ED-4DB2-BD59-A6C34878D82A}">
                    <a16:rowId xmlns:a16="http://schemas.microsoft.com/office/drawing/2014/main" val="592957683"/>
                  </a:ext>
                </a:extLst>
              </a:tr>
              <a:tr h="301179">
                <a:tc>
                  <a:txBody>
                    <a:bodyPr/>
                    <a:lstStyle/>
                    <a:p>
                      <a:pPr rtl="1"/>
                      <a:r>
                        <a:rPr lang="he-IL" sz="1400" dirty="0"/>
                        <a:t>סה"כ מ"ק שפכים/שנה</a:t>
                      </a:r>
                    </a:p>
                  </a:txBody>
                  <a:tcPr/>
                </a:tc>
                <a:tc>
                  <a:txBody>
                    <a:bodyPr/>
                    <a:lstStyle/>
                    <a:p>
                      <a:pPr rtl="1"/>
                      <a:r>
                        <a:rPr lang="he-IL" sz="1400" dirty="0"/>
                        <a:t>1,978,523</a:t>
                      </a:r>
                    </a:p>
                  </a:txBody>
                  <a:tcPr/>
                </a:tc>
                <a:tc>
                  <a:txBody>
                    <a:bodyPr/>
                    <a:lstStyle/>
                    <a:p>
                      <a:pPr rtl="1"/>
                      <a:r>
                        <a:rPr lang="he-IL" sz="1400" dirty="0"/>
                        <a:t>1,069,168</a:t>
                      </a:r>
                    </a:p>
                  </a:txBody>
                  <a:tcPr/>
                </a:tc>
                <a:tc>
                  <a:txBody>
                    <a:bodyPr/>
                    <a:lstStyle/>
                    <a:p>
                      <a:pPr rtl="1"/>
                      <a:r>
                        <a:rPr lang="he-IL" sz="1400" dirty="0"/>
                        <a:t>1,470,601</a:t>
                      </a:r>
                    </a:p>
                  </a:txBody>
                  <a:tcPr/>
                </a:tc>
                <a:extLst>
                  <a:ext uri="{0D108BD9-81ED-4DB2-BD59-A6C34878D82A}">
                    <a16:rowId xmlns:a16="http://schemas.microsoft.com/office/drawing/2014/main" val="109699941"/>
                  </a:ext>
                </a:extLst>
              </a:tr>
              <a:tr h="0">
                <a:tc>
                  <a:txBody>
                    <a:bodyPr/>
                    <a:lstStyle/>
                    <a:p>
                      <a:pPr rtl="1"/>
                      <a:endParaRPr lang="he-IL" sz="1400" dirty="0"/>
                    </a:p>
                  </a:txBody>
                  <a:tcPr/>
                </a:tc>
                <a:tc>
                  <a:txBody>
                    <a:bodyPr/>
                    <a:lstStyle/>
                    <a:p>
                      <a:pPr rtl="1"/>
                      <a:endParaRPr lang="he-IL" sz="1400" dirty="0"/>
                    </a:p>
                  </a:txBody>
                  <a:tcPr/>
                </a:tc>
                <a:tc>
                  <a:txBody>
                    <a:bodyPr/>
                    <a:lstStyle/>
                    <a:p>
                      <a:pPr rtl="1"/>
                      <a:endParaRPr lang="he-IL" sz="1400" dirty="0"/>
                    </a:p>
                  </a:txBody>
                  <a:tcPr/>
                </a:tc>
                <a:tc>
                  <a:txBody>
                    <a:bodyPr/>
                    <a:lstStyle/>
                    <a:p>
                      <a:pPr rtl="1"/>
                      <a:endParaRPr lang="he-IL" sz="1400" dirty="0"/>
                    </a:p>
                  </a:txBody>
                  <a:tcPr/>
                </a:tc>
                <a:extLst>
                  <a:ext uri="{0D108BD9-81ED-4DB2-BD59-A6C34878D82A}">
                    <a16:rowId xmlns:a16="http://schemas.microsoft.com/office/drawing/2014/main" val="27803598"/>
                  </a:ext>
                </a:extLst>
              </a:tr>
              <a:tr h="183057">
                <a:tc>
                  <a:txBody>
                    <a:bodyPr/>
                    <a:lstStyle/>
                    <a:p>
                      <a:pPr rtl="1"/>
                      <a:r>
                        <a:rPr lang="he-IL" sz="1400" dirty="0"/>
                        <a:t>ספיקה ממוצע יומי מ"ק /יום</a:t>
                      </a:r>
                    </a:p>
                  </a:txBody>
                  <a:tcPr/>
                </a:tc>
                <a:tc>
                  <a:txBody>
                    <a:bodyPr/>
                    <a:lstStyle/>
                    <a:p>
                      <a:pPr rtl="1"/>
                      <a:r>
                        <a:rPr lang="he-IL" sz="1400" dirty="0"/>
                        <a:t>5,435</a:t>
                      </a:r>
                    </a:p>
                  </a:txBody>
                  <a:tcPr/>
                </a:tc>
                <a:tc>
                  <a:txBody>
                    <a:bodyPr/>
                    <a:lstStyle/>
                    <a:p>
                      <a:pPr rtl="1"/>
                      <a:r>
                        <a:rPr lang="he-IL" sz="1400" dirty="0"/>
                        <a:t>2,937</a:t>
                      </a:r>
                    </a:p>
                  </a:txBody>
                  <a:tcPr/>
                </a:tc>
                <a:tc>
                  <a:txBody>
                    <a:bodyPr/>
                    <a:lstStyle/>
                    <a:p>
                      <a:pPr rtl="1"/>
                      <a:r>
                        <a:rPr lang="he-IL" sz="1400" dirty="0"/>
                        <a:t>4,040</a:t>
                      </a:r>
                    </a:p>
                  </a:txBody>
                  <a:tcPr/>
                </a:tc>
                <a:extLst>
                  <a:ext uri="{0D108BD9-81ED-4DB2-BD59-A6C34878D82A}">
                    <a16:rowId xmlns:a16="http://schemas.microsoft.com/office/drawing/2014/main" val="2438481809"/>
                  </a:ext>
                </a:extLst>
              </a:tr>
            </a:tbl>
          </a:graphicData>
        </a:graphic>
      </p:graphicFrame>
    </p:spTree>
    <p:extLst>
      <p:ext uri="{BB962C8B-B14F-4D97-AF65-F5344CB8AC3E}">
        <p14:creationId xmlns:p14="http://schemas.microsoft.com/office/powerpoint/2010/main" val="18964615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23D09407-53BC-485E-B4CE-BC5E4FC4B2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0">
            <a:extLst>
              <a:ext uri="{FF2B5EF4-FFF2-40B4-BE49-F238E27FC236}">
                <a16:creationId xmlns:a16="http://schemas.microsoft.com/office/drawing/2014/main" id="{921DB988-49FC-4608-B0A2-E2F3A40190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p:cNvSpPr>
            <a:spLocks noGrp="1"/>
          </p:cNvSpPr>
          <p:nvPr>
            <p:ph type="title"/>
          </p:nvPr>
        </p:nvSpPr>
        <p:spPr>
          <a:xfrm>
            <a:off x="300396" y="2360907"/>
            <a:ext cx="10640754" cy="1090802"/>
          </a:xfrm>
        </p:spPr>
        <p:txBody>
          <a:bodyPr vert="horz" lIns="91440" tIns="45720" rIns="91440" bIns="45720" rtlCol="0" anchor="b" anchorCtr="0">
            <a:noAutofit/>
          </a:bodyPr>
          <a:lstStyle/>
          <a:p>
            <a:pPr rtl="1">
              <a:lnSpc>
                <a:spcPct val="150000"/>
              </a:lnSpc>
              <a:spcAft>
                <a:spcPts val="1000"/>
              </a:spcAft>
            </a:pPr>
            <a:br>
              <a:rPr lang="en-US" sz="2000" b="1" dirty="0">
                <a:effectLst/>
                <a:latin typeface="Calibri" panose="020F0502020204030204" pitchFamily="34" charset="0"/>
                <a:ea typeface="Calibri" panose="020F0502020204030204" pitchFamily="34" charset="0"/>
                <a:cs typeface="David" panose="020E0502060401010101" pitchFamily="34" charset="-79"/>
              </a:rPr>
            </a:br>
            <a:r>
              <a:rPr lang="he-IL" sz="2000" b="1" u="none" strike="noStrike" dirty="0">
                <a:effectLst/>
                <a:latin typeface="Calibri" panose="020F0502020204030204" pitchFamily="34" charset="0"/>
                <a:ea typeface="Calibri" panose="020F0502020204030204" pitchFamily="34" charset="0"/>
                <a:cs typeface="David" panose="020E0502060401010101" pitchFamily="34" charset="-79"/>
              </a:rPr>
              <a:t> </a:t>
            </a:r>
            <a:br>
              <a:rPr lang="en-US" sz="2000" b="1" dirty="0">
                <a:effectLst/>
                <a:latin typeface="Calibri" panose="020F0502020204030204" pitchFamily="34" charset="0"/>
                <a:ea typeface="Calibri" panose="020F0502020204030204" pitchFamily="34" charset="0"/>
                <a:cs typeface="David" panose="020E0502060401010101" pitchFamily="34" charset="-79"/>
              </a:rPr>
            </a:br>
            <a:endParaRPr lang="en-US" b="1" kern="1200" dirty="0">
              <a:solidFill>
                <a:schemeClr val="tx2"/>
              </a:solidFill>
              <a:latin typeface="+mj-lt"/>
              <a:ea typeface="+mj-ea"/>
              <a:cs typeface="+mj-cs"/>
            </a:endParaRPr>
          </a:p>
        </p:txBody>
      </p:sp>
      <p:grpSp>
        <p:nvGrpSpPr>
          <p:cNvPr id="8" name="Group 12">
            <a:extLst>
              <a:ext uri="{FF2B5EF4-FFF2-40B4-BE49-F238E27FC236}">
                <a16:creationId xmlns:a16="http://schemas.microsoft.com/office/drawing/2014/main" id="{E9B930FD-8671-4C4C-ADCF-73AC1D0CD41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9676747" y="0"/>
            <a:ext cx="2514948" cy="2174333"/>
            <a:chOff x="-305" y="-4155"/>
            <a:chExt cx="2514948" cy="2174333"/>
          </a:xfrm>
        </p:grpSpPr>
        <p:sp>
          <p:nvSpPr>
            <p:cNvPr id="14" name="Freeform: Shape 13">
              <a:extLst>
                <a:ext uri="{FF2B5EF4-FFF2-40B4-BE49-F238E27FC236}">
                  <a16:creationId xmlns:a16="http://schemas.microsoft.com/office/drawing/2014/main" id="{C35B12C1-569C-4E37-AA33-7EF215F201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14">
              <a:extLst>
                <a:ext uri="{FF2B5EF4-FFF2-40B4-BE49-F238E27FC236}">
                  <a16:creationId xmlns:a16="http://schemas.microsoft.com/office/drawing/2014/main" id="{F23E2660-7810-46F6-8752-187127C830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C991DC45-0378-45B3-B325-FB8F98545E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12" name="Freeform: Shape 16">
              <a:extLst>
                <a:ext uri="{FF2B5EF4-FFF2-40B4-BE49-F238E27FC236}">
                  <a16:creationId xmlns:a16="http://schemas.microsoft.com/office/drawing/2014/main" id="{E228F5BA-5150-4554-B7EA-93F371F3B1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 name="Group 18">
            <a:extLst>
              <a:ext uri="{FF2B5EF4-FFF2-40B4-BE49-F238E27FC236}">
                <a16:creationId xmlns:a16="http://schemas.microsoft.com/office/drawing/2014/main" id="{383C2651-AE0C-4AE4-8725-E2F9414FE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305" y="4322879"/>
            <a:ext cx="3378428" cy="2535121"/>
            <a:chOff x="-305" y="-1"/>
            <a:chExt cx="3832880" cy="2876136"/>
          </a:xfrm>
        </p:grpSpPr>
        <p:sp>
          <p:nvSpPr>
            <p:cNvPr id="20" name="Freeform: Shape 19">
              <a:extLst>
                <a:ext uri="{FF2B5EF4-FFF2-40B4-BE49-F238E27FC236}">
                  <a16:creationId xmlns:a16="http://schemas.microsoft.com/office/drawing/2014/main" id="{CCE13265-B5D2-47B4-A199-E05F390D5B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0">
              <a:extLst>
                <a:ext uri="{FF2B5EF4-FFF2-40B4-BE49-F238E27FC236}">
                  <a16:creationId xmlns:a16="http://schemas.microsoft.com/office/drawing/2014/main" id="{693EBD03-D832-462C-9304-7273698ED4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1">
              <a:extLst>
                <a:ext uri="{FF2B5EF4-FFF2-40B4-BE49-F238E27FC236}">
                  <a16:creationId xmlns:a16="http://schemas.microsoft.com/office/drawing/2014/main" id="{0D53D3E2-805E-40D2-964F-352BF6D476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2">
              <a:extLst>
                <a:ext uri="{FF2B5EF4-FFF2-40B4-BE49-F238E27FC236}">
                  <a16:creationId xmlns:a16="http://schemas.microsoft.com/office/drawing/2014/main" id="{B7A9A916-A926-43E6-800F-432ABC3F24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31" name="תמונה 30">
            <a:extLst>
              <a:ext uri="{FF2B5EF4-FFF2-40B4-BE49-F238E27FC236}">
                <a16:creationId xmlns:a16="http://schemas.microsoft.com/office/drawing/2014/main" id="{00B766EF-7885-4289-8B0C-B877104E63F7}"/>
              </a:ext>
            </a:extLst>
          </p:cNvPr>
          <p:cNvPicPr/>
          <p:nvPr/>
        </p:nvPicPr>
        <p:blipFill>
          <a:blip r:embed="rId3">
            <a:extLst>
              <a:ext uri="{28A0092B-C50C-407E-A947-70E740481C1C}">
                <a14:useLocalDpi xmlns:a14="http://schemas.microsoft.com/office/drawing/2010/main" val="0"/>
              </a:ext>
            </a:extLst>
          </a:blip>
          <a:stretch>
            <a:fillRect/>
          </a:stretch>
        </p:blipFill>
        <p:spPr>
          <a:xfrm>
            <a:off x="95963" y="231564"/>
            <a:ext cx="3186430" cy="932180"/>
          </a:xfrm>
          <a:prstGeom prst="rect">
            <a:avLst/>
          </a:prstGeom>
        </p:spPr>
      </p:pic>
      <p:sp>
        <p:nvSpPr>
          <p:cNvPr id="4" name="תיבת טקסט 3">
            <a:extLst>
              <a:ext uri="{FF2B5EF4-FFF2-40B4-BE49-F238E27FC236}">
                <a16:creationId xmlns:a16="http://schemas.microsoft.com/office/drawing/2014/main" id="{13099693-066D-42C8-B7F4-8C031CFE104F}"/>
              </a:ext>
            </a:extLst>
          </p:cNvPr>
          <p:cNvSpPr txBox="1"/>
          <p:nvPr/>
        </p:nvSpPr>
        <p:spPr>
          <a:xfrm>
            <a:off x="2341125" y="970874"/>
            <a:ext cx="8276891" cy="369332"/>
          </a:xfrm>
          <a:prstGeom prst="rect">
            <a:avLst/>
          </a:prstGeom>
          <a:noFill/>
        </p:spPr>
        <p:txBody>
          <a:bodyPr wrap="square" rtlCol="1">
            <a:spAutoFit/>
          </a:bodyPr>
          <a:lstStyle/>
          <a:p>
            <a:pPr algn="just" rtl="1">
              <a:spcAft>
                <a:spcPts val="1000"/>
              </a:spcAft>
            </a:pPr>
            <a:endParaRPr lang="he-IL"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endParaRPr>
          </a:p>
        </p:txBody>
      </p:sp>
      <p:sp>
        <p:nvSpPr>
          <p:cNvPr id="13" name="Rectangle 1">
            <a:extLst>
              <a:ext uri="{FF2B5EF4-FFF2-40B4-BE49-F238E27FC236}">
                <a16:creationId xmlns:a16="http://schemas.microsoft.com/office/drawing/2014/main" id="{5A673B33-1F3C-4202-A7D1-23B377DA013E}"/>
              </a:ext>
            </a:extLst>
          </p:cNvPr>
          <p:cNvSpPr>
            <a:spLocks noChangeArrowheads="1"/>
          </p:cNvSpPr>
          <p:nvPr/>
        </p:nvSpPr>
        <p:spPr bwMode="auto">
          <a:xfrm>
            <a:off x="5913973" y="255785"/>
            <a:ext cx="477927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he-IL" altLang="he-IL" sz="2000" b="1" i="0" strike="noStrike" cap="none" normalizeH="0" baseline="0" dirty="0">
                <a:ln>
                  <a:noFill/>
                </a:ln>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טבלת התפלגות פניות בנושא ביוב (כלל התאגיד)</a:t>
            </a:r>
            <a:endParaRPr kumimoji="0" lang="en-US" altLang="he-IL" sz="3200" b="1" i="0" strike="noStrike" cap="none" normalizeH="0" baseline="0" dirty="0">
              <a:ln>
                <a:noFill/>
              </a:ln>
              <a:solidFill>
                <a:schemeClr val="accent1">
                  <a:lumMod val="75000"/>
                </a:schemeClr>
              </a:solidFill>
              <a:effectLst/>
              <a:latin typeface="Arial" panose="020B0604020202020204" pitchFamily="34" charset="0"/>
              <a:cs typeface="Arial" panose="020B0604020202020204" pitchFamily="34" charset="0"/>
            </a:endParaRPr>
          </a:p>
        </p:txBody>
      </p:sp>
      <p:graphicFrame>
        <p:nvGraphicFramePr>
          <p:cNvPr id="11" name="טבלה 10">
            <a:extLst>
              <a:ext uri="{FF2B5EF4-FFF2-40B4-BE49-F238E27FC236}">
                <a16:creationId xmlns:a16="http://schemas.microsoft.com/office/drawing/2014/main" id="{6A86CB5B-76A0-D178-573A-786BB165FAAC}"/>
              </a:ext>
            </a:extLst>
          </p:cNvPr>
          <p:cNvGraphicFramePr>
            <a:graphicFrameLocks noGrp="1"/>
          </p:cNvGraphicFramePr>
          <p:nvPr>
            <p:extLst>
              <p:ext uri="{D42A27DB-BD31-4B8C-83A1-F6EECF244321}">
                <p14:modId xmlns:p14="http://schemas.microsoft.com/office/powerpoint/2010/main" val="3442966311"/>
              </p:ext>
            </p:extLst>
          </p:nvPr>
        </p:nvGraphicFramePr>
        <p:xfrm>
          <a:off x="3378051" y="966190"/>
          <a:ext cx="7315200" cy="2743200"/>
        </p:xfrm>
        <a:graphic>
          <a:graphicData uri="http://schemas.openxmlformats.org/drawingml/2006/table">
            <a:tbl>
              <a:tblPr rtl="1"/>
              <a:tblGrid>
                <a:gridCol w="673100">
                  <a:extLst>
                    <a:ext uri="{9D8B030D-6E8A-4147-A177-3AD203B41FA5}">
                      <a16:colId xmlns:a16="http://schemas.microsoft.com/office/drawing/2014/main" val="2758519623"/>
                    </a:ext>
                  </a:extLst>
                </a:gridCol>
                <a:gridCol w="1308100">
                  <a:extLst>
                    <a:ext uri="{9D8B030D-6E8A-4147-A177-3AD203B41FA5}">
                      <a16:colId xmlns:a16="http://schemas.microsoft.com/office/drawing/2014/main" val="3011964174"/>
                    </a:ext>
                  </a:extLst>
                </a:gridCol>
                <a:gridCol w="1765300">
                  <a:extLst>
                    <a:ext uri="{9D8B030D-6E8A-4147-A177-3AD203B41FA5}">
                      <a16:colId xmlns:a16="http://schemas.microsoft.com/office/drawing/2014/main" val="1669788814"/>
                    </a:ext>
                  </a:extLst>
                </a:gridCol>
                <a:gridCol w="1028700">
                  <a:extLst>
                    <a:ext uri="{9D8B030D-6E8A-4147-A177-3AD203B41FA5}">
                      <a16:colId xmlns:a16="http://schemas.microsoft.com/office/drawing/2014/main" val="44350134"/>
                    </a:ext>
                  </a:extLst>
                </a:gridCol>
                <a:gridCol w="1524000">
                  <a:extLst>
                    <a:ext uri="{9D8B030D-6E8A-4147-A177-3AD203B41FA5}">
                      <a16:colId xmlns:a16="http://schemas.microsoft.com/office/drawing/2014/main" val="2325289040"/>
                    </a:ext>
                  </a:extLst>
                </a:gridCol>
                <a:gridCol w="1016000">
                  <a:extLst>
                    <a:ext uri="{9D8B030D-6E8A-4147-A177-3AD203B41FA5}">
                      <a16:colId xmlns:a16="http://schemas.microsoft.com/office/drawing/2014/main" val="355251360"/>
                    </a:ext>
                  </a:extLst>
                </a:gridCol>
              </a:tblGrid>
              <a:tr h="190500">
                <a:tc>
                  <a:txBody>
                    <a:bodyPr/>
                    <a:lstStyle/>
                    <a:p>
                      <a:pPr algn="ctr" rtl="1" fontAlgn="b"/>
                      <a:r>
                        <a:rPr lang="he-IL" sz="1100" b="1" i="0" u="none" strike="noStrike">
                          <a:solidFill>
                            <a:srgbClr val="000000"/>
                          </a:solidFill>
                          <a:effectLst/>
                          <a:latin typeface="Aptos Narrow" panose="020B0004020202020204" pitchFamily="34" charset="0"/>
                        </a:rPr>
                        <a:t>חודש </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fontAlgn="b"/>
                      <a:r>
                        <a:rPr lang="he-IL" sz="1100" b="1" i="0" u="none" strike="noStrike">
                          <a:solidFill>
                            <a:srgbClr val="000000"/>
                          </a:solidFill>
                          <a:effectLst/>
                          <a:latin typeface="Aptos Narrow" panose="020B0004020202020204" pitchFamily="34" charset="0"/>
                        </a:rPr>
                        <a:t>פתיחת סתימה פרטי</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fontAlgn="b"/>
                      <a:r>
                        <a:rPr lang="he-IL" sz="1100" b="1" i="0" u="none" strike="noStrike">
                          <a:solidFill>
                            <a:srgbClr val="000000"/>
                          </a:solidFill>
                          <a:effectLst/>
                          <a:latin typeface="Aptos Narrow" panose="020B0004020202020204" pitchFamily="34" charset="0"/>
                        </a:rPr>
                        <a:t>פתחמת סתימה ביוב ציבורי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fontAlgn="b"/>
                      <a:r>
                        <a:rPr lang="he-IL" sz="1100" b="1" i="0" u="none" strike="noStrike">
                          <a:solidFill>
                            <a:srgbClr val="000000"/>
                          </a:solidFill>
                          <a:effectLst/>
                          <a:latin typeface="Aptos Narrow" panose="020B0004020202020204" pitchFamily="34" charset="0"/>
                        </a:rPr>
                        <a:t>ריח ביוב ציבורי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fontAlgn="b"/>
                      <a:r>
                        <a:rPr lang="he-IL" sz="1100" b="1" i="0" u="none" strike="noStrike">
                          <a:solidFill>
                            <a:srgbClr val="000000"/>
                          </a:solidFill>
                          <a:effectLst/>
                          <a:latin typeface="Aptos Narrow" panose="020B0004020202020204" pitchFamily="34" charset="0"/>
                        </a:rPr>
                        <a:t>מכסה ביוב שבור /פתוח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fontAlgn="b"/>
                      <a:r>
                        <a:rPr lang="he-IL" sz="1100" b="1" i="0" u="none" strike="noStrike">
                          <a:solidFill>
                            <a:srgbClr val="000000"/>
                          </a:solidFill>
                          <a:effectLst/>
                          <a:latin typeface="Aptos Narrow" panose="020B0004020202020204" pitchFamily="34" charset="0"/>
                        </a:rPr>
                        <a:t>סה"כ ציבורי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93165639"/>
                  </a:ext>
                </a:extLst>
              </a:tr>
              <a:tr h="182880">
                <a:tc>
                  <a:txBody>
                    <a:bodyPr/>
                    <a:lstStyle/>
                    <a:p>
                      <a:pPr algn="ctr" rtl="0" fontAlgn="b"/>
                      <a:r>
                        <a:rPr lang="en-IL" sz="1100" b="1" i="0" u="none" strike="noStrike">
                          <a:solidFill>
                            <a:srgbClr val="000000"/>
                          </a:solidFill>
                          <a:effectLst/>
                          <a:latin typeface="Aptos Narrow" panose="020B000402020202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69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1" i="0" u="none" strike="noStrike">
                          <a:solidFill>
                            <a:srgbClr val="000000"/>
                          </a:solidFill>
                          <a:effectLst/>
                          <a:latin typeface="Aptos Narrow" panose="020B0004020202020204" pitchFamily="34" charset="0"/>
                        </a:rPr>
                        <a:t>79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49759826"/>
                  </a:ext>
                </a:extLst>
              </a:tr>
              <a:tr h="182880">
                <a:tc>
                  <a:txBody>
                    <a:bodyPr/>
                    <a:lstStyle/>
                    <a:p>
                      <a:pPr algn="ctr" rtl="0" fontAlgn="b"/>
                      <a:r>
                        <a:rPr lang="en-IL" sz="1100" b="1" i="0" u="none" strike="noStrike">
                          <a:solidFill>
                            <a:srgbClr val="000000"/>
                          </a:solidFill>
                          <a:effectLst/>
                          <a:latin typeface="Aptos Narrow" panose="020B000402020202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43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10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1" i="0" u="none" strike="noStrike">
                          <a:solidFill>
                            <a:srgbClr val="000000"/>
                          </a:solidFill>
                          <a:effectLst/>
                          <a:latin typeface="Aptos Narrow" panose="020B0004020202020204" pitchFamily="34" charset="0"/>
                        </a:rPr>
                        <a:t>59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26877757"/>
                  </a:ext>
                </a:extLst>
              </a:tr>
              <a:tr h="182880">
                <a:tc>
                  <a:txBody>
                    <a:bodyPr/>
                    <a:lstStyle/>
                    <a:p>
                      <a:pPr algn="ctr" rtl="0" fontAlgn="b"/>
                      <a:r>
                        <a:rPr lang="en-IL" sz="1100" b="1" i="0" u="none" strike="noStrike">
                          <a:solidFill>
                            <a:srgbClr val="000000"/>
                          </a:solidFill>
                          <a:effectLst/>
                          <a:latin typeface="Aptos Narrow" panose="020B000402020202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19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1" i="0" u="none" strike="noStrike">
                          <a:solidFill>
                            <a:srgbClr val="000000"/>
                          </a:solidFill>
                          <a:effectLst/>
                          <a:latin typeface="Aptos Narrow" panose="020B0004020202020204" pitchFamily="34" charset="0"/>
                        </a:rPr>
                        <a:t>27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77885871"/>
                  </a:ext>
                </a:extLst>
              </a:tr>
              <a:tr h="182880">
                <a:tc>
                  <a:txBody>
                    <a:bodyPr/>
                    <a:lstStyle/>
                    <a:p>
                      <a:pPr algn="ctr" rtl="0" fontAlgn="b"/>
                      <a:r>
                        <a:rPr lang="en-IL" sz="1100" b="1" i="0" u="none" strike="noStrike">
                          <a:solidFill>
                            <a:srgbClr val="000000"/>
                          </a:solidFill>
                          <a:effectLst/>
                          <a:latin typeface="Aptos Narrow" panose="020B0004020202020204" pitchFamily="34" charset="0"/>
                        </a:rPr>
                        <a:t>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29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1" i="0" u="none" strike="noStrike">
                          <a:solidFill>
                            <a:srgbClr val="000000"/>
                          </a:solidFill>
                          <a:effectLst/>
                          <a:latin typeface="Aptos Narrow" panose="020B0004020202020204" pitchFamily="34" charset="0"/>
                        </a:rPr>
                        <a:t>36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87979561"/>
                  </a:ext>
                </a:extLst>
              </a:tr>
              <a:tr h="182880">
                <a:tc>
                  <a:txBody>
                    <a:bodyPr/>
                    <a:lstStyle/>
                    <a:p>
                      <a:pPr algn="ctr" rtl="0" fontAlgn="b"/>
                      <a:r>
                        <a:rPr lang="en-IL" sz="1100" b="1" i="0" u="none" strike="noStrike">
                          <a:solidFill>
                            <a:srgbClr val="000000"/>
                          </a:solidFill>
                          <a:effectLst/>
                          <a:latin typeface="Aptos Narrow" panose="020B0004020202020204" pitchFamily="34" charset="0"/>
                        </a:rPr>
                        <a:t>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36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1" i="0" u="none" strike="noStrike">
                          <a:solidFill>
                            <a:srgbClr val="000000"/>
                          </a:solidFill>
                          <a:effectLst/>
                          <a:latin typeface="Aptos Narrow" panose="020B0004020202020204" pitchFamily="34" charset="0"/>
                        </a:rPr>
                        <a:t>46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31647332"/>
                  </a:ext>
                </a:extLst>
              </a:tr>
              <a:tr h="182880">
                <a:tc>
                  <a:txBody>
                    <a:bodyPr/>
                    <a:lstStyle/>
                    <a:p>
                      <a:pPr algn="ctr" rtl="0" fontAlgn="b"/>
                      <a:r>
                        <a:rPr lang="en-IL" sz="1100" b="1" i="0" u="none" strike="noStrike">
                          <a:solidFill>
                            <a:srgbClr val="000000"/>
                          </a:solidFill>
                          <a:effectLst/>
                          <a:latin typeface="Aptos Narrow" panose="020B0004020202020204" pitchFamily="34" charset="0"/>
                        </a:rPr>
                        <a:t>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37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1" i="0" u="none" strike="noStrike">
                          <a:solidFill>
                            <a:srgbClr val="000000"/>
                          </a:solidFill>
                          <a:effectLst/>
                          <a:latin typeface="Aptos Narrow" panose="020B0004020202020204" pitchFamily="34" charset="0"/>
                        </a:rPr>
                        <a:t>46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67851783"/>
                  </a:ext>
                </a:extLst>
              </a:tr>
              <a:tr h="182880">
                <a:tc>
                  <a:txBody>
                    <a:bodyPr/>
                    <a:lstStyle/>
                    <a:p>
                      <a:pPr algn="ctr" rtl="0" fontAlgn="b"/>
                      <a:r>
                        <a:rPr lang="en-IL" sz="1100" b="1" i="0" u="none" strike="noStrike">
                          <a:solidFill>
                            <a:srgbClr val="000000"/>
                          </a:solidFill>
                          <a:effectLst/>
                          <a:latin typeface="Aptos Narrow" panose="020B0004020202020204" pitchFamily="34" charset="0"/>
                        </a:rPr>
                        <a:t>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27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1" i="0" u="none" strike="noStrike">
                          <a:solidFill>
                            <a:srgbClr val="000000"/>
                          </a:solidFill>
                          <a:effectLst/>
                          <a:latin typeface="Aptos Narrow" panose="020B0004020202020204" pitchFamily="34" charset="0"/>
                        </a:rPr>
                        <a:t>38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71762690"/>
                  </a:ext>
                </a:extLst>
              </a:tr>
              <a:tr h="182880">
                <a:tc>
                  <a:txBody>
                    <a:bodyPr/>
                    <a:lstStyle/>
                    <a:p>
                      <a:pPr algn="ctr" rtl="0" fontAlgn="b"/>
                      <a:r>
                        <a:rPr lang="en-IL" sz="1100" b="1" i="0" u="none" strike="noStrike">
                          <a:solidFill>
                            <a:srgbClr val="000000"/>
                          </a:solidFill>
                          <a:effectLst/>
                          <a:latin typeface="Aptos Narrow" panose="020B0004020202020204" pitchFamily="34" charset="0"/>
                        </a:rPr>
                        <a:t>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39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1" i="0" u="none" strike="noStrike">
                          <a:solidFill>
                            <a:srgbClr val="000000"/>
                          </a:solidFill>
                          <a:effectLst/>
                          <a:latin typeface="Aptos Narrow" panose="020B0004020202020204" pitchFamily="34" charset="0"/>
                        </a:rPr>
                        <a:t>49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09682853"/>
                  </a:ext>
                </a:extLst>
              </a:tr>
              <a:tr h="182880">
                <a:tc>
                  <a:txBody>
                    <a:bodyPr/>
                    <a:lstStyle/>
                    <a:p>
                      <a:pPr algn="ctr" rtl="0" fontAlgn="b"/>
                      <a:r>
                        <a:rPr lang="en-IL" sz="1100" b="1" i="0" u="none" strike="noStrike">
                          <a:solidFill>
                            <a:srgbClr val="000000"/>
                          </a:solidFill>
                          <a:effectLst/>
                          <a:latin typeface="Aptos Narrow" panose="020B0004020202020204" pitchFamily="34" charset="0"/>
                        </a:rPr>
                        <a:t>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64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1" i="0" u="none" strike="noStrike">
                          <a:solidFill>
                            <a:srgbClr val="000000"/>
                          </a:solidFill>
                          <a:effectLst/>
                          <a:latin typeface="Aptos Narrow" panose="020B0004020202020204" pitchFamily="34" charset="0"/>
                        </a:rPr>
                        <a:t>73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88016354"/>
                  </a:ext>
                </a:extLst>
              </a:tr>
              <a:tr h="182880">
                <a:tc>
                  <a:txBody>
                    <a:bodyPr/>
                    <a:lstStyle/>
                    <a:p>
                      <a:pPr algn="ctr" rtl="0" fontAlgn="b"/>
                      <a:r>
                        <a:rPr lang="en-IL" sz="1100" b="1" i="0" u="none" strike="noStrike">
                          <a:solidFill>
                            <a:srgbClr val="000000"/>
                          </a:solidFill>
                          <a:effectLst/>
                          <a:latin typeface="Aptos Narrow" panose="020B0004020202020204" pitchFamily="34" charset="0"/>
                        </a:rPr>
                        <a:t>10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48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1" i="0" u="none" strike="noStrike">
                          <a:solidFill>
                            <a:srgbClr val="000000"/>
                          </a:solidFill>
                          <a:effectLst/>
                          <a:latin typeface="Aptos Narrow" panose="020B0004020202020204" pitchFamily="34" charset="0"/>
                        </a:rPr>
                        <a:t>62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00432498"/>
                  </a:ext>
                </a:extLst>
              </a:tr>
              <a:tr h="182880">
                <a:tc>
                  <a:txBody>
                    <a:bodyPr/>
                    <a:lstStyle/>
                    <a:p>
                      <a:pPr algn="ctr" rtl="0" fontAlgn="b"/>
                      <a:r>
                        <a:rPr lang="en-IL" sz="1100" b="1" i="0" u="none" strike="noStrike">
                          <a:solidFill>
                            <a:srgbClr val="000000"/>
                          </a:solidFill>
                          <a:effectLst/>
                          <a:latin typeface="Aptos Narrow" panose="020B0004020202020204" pitchFamily="34" charset="0"/>
                        </a:rPr>
                        <a:t>11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51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1" i="0" u="none" strike="noStrike">
                          <a:solidFill>
                            <a:srgbClr val="000000"/>
                          </a:solidFill>
                          <a:effectLst/>
                          <a:latin typeface="Aptos Narrow" panose="020B0004020202020204" pitchFamily="34" charset="0"/>
                        </a:rPr>
                        <a:t>57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82484011"/>
                  </a:ext>
                </a:extLst>
              </a:tr>
              <a:tr h="182880">
                <a:tc>
                  <a:txBody>
                    <a:bodyPr/>
                    <a:lstStyle/>
                    <a:p>
                      <a:pPr algn="ctr" rtl="0" fontAlgn="b"/>
                      <a:r>
                        <a:rPr lang="en-IL" sz="1100" b="1" i="0" u="none" strike="noStrike">
                          <a:solidFill>
                            <a:srgbClr val="000000"/>
                          </a:solidFill>
                          <a:effectLst/>
                          <a:latin typeface="Aptos Narrow" panose="020B0004020202020204" pitchFamily="34" charset="0"/>
                        </a:rPr>
                        <a:t>12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42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1" i="0" u="none" strike="noStrike">
                          <a:solidFill>
                            <a:srgbClr val="000000"/>
                          </a:solidFill>
                          <a:effectLst/>
                          <a:latin typeface="Aptos Narrow" panose="020B0004020202020204" pitchFamily="34" charset="0"/>
                        </a:rPr>
                        <a:t>44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0194198"/>
                  </a:ext>
                </a:extLst>
              </a:tr>
              <a:tr h="182880">
                <a:tc>
                  <a:txBody>
                    <a:bodyPr/>
                    <a:lstStyle/>
                    <a:p>
                      <a:pPr algn="ctr" rtl="1" fontAlgn="b"/>
                      <a:r>
                        <a:rPr lang="he-IL" sz="1100" b="1" i="0" u="none" strike="noStrike">
                          <a:solidFill>
                            <a:srgbClr val="000000"/>
                          </a:solidFill>
                          <a:effectLst/>
                          <a:latin typeface="Aptos Narrow" panose="020B0004020202020204" pitchFamily="34" charset="0"/>
                        </a:rPr>
                        <a:t>סה"כ</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504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56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49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1" i="0" u="none" strike="noStrike">
                          <a:solidFill>
                            <a:srgbClr val="000000"/>
                          </a:solidFill>
                          <a:effectLst/>
                          <a:latin typeface="Aptos Narrow" panose="020B0004020202020204" pitchFamily="34" charset="0"/>
                        </a:rPr>
                        <a:t>616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94699793"/>
                  </a:ext>
                </a:extLst>
              </a:tr>
              <a:tr h="175260">
                <a:tc>
                  <a:txBody>
                    <a:bodyPr/>
                    <a:lstStyle/>
                    <a:p>
                      <a:pPr algn="ctr" rtl="0" fontAlgn="b"/>
                      <a:r>
                        <a:rPr lang="en-IL" sz="1100" b="0" i="0" u="none" strike="noStrike">
                          <a:solidFill>
                            <a:srgbClr val="000000"/>
                          </a:solidFill>
                          <a:effectLst/>
                          <a:latin typeface="Aptos Narrow" panose="020B00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dirty="0">
                          <a:solidFill>
                            <a:srgbClr val="000000"/>
                          </a:solidFill>
                          <a:effectLst/>
                          <a:latin typeface="Aptos Narrow" panose="020B00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64874111"/>
                  </a:ext>
                </a:extLst>
              </a:tr>
            </a:tbl>
          </a:graphicData>
        </a:graphic>
      </p:graphicFrame>
    </p:spTree>
    <p:extLst>
      <p:ext uri="{BB962C8B-B14F-4D97-AF65-F5344CB8AC3E}">
        <p14:creationId xmlns:p14="http://schemas.microsoft.com/office/powerpoint/2010/main" val="9596979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23D09407-53BC-485E-B4CE-BC5E4FC4B2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0">
            <a:extLst>
              <a:ext uri="{FF2B5EF4-FFF2-40B4-BE49-F238E27FC236}">
                <a16:creationId xmlns:a16="http://schemas.microsoft.com/office/drawing/2014/main" id="{921DB988-49FC-4608-B0A2-E2F3A40190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p:cNvSpPr>
            <a:spLocks noGrp="1"/>
          </p:cNvSpPr>
          <p:nvPr>
            <p:ph type="title"/>
          </p:nvPr>
        </p:nvSpPr>
        <p:spPr>
          <a:xfrm>
            <a:off x="300396" y="2360907"/>
            <a:ext cx="10640754" cy="1090802"/>
          </a:xfrm>
        </p:spPr>
        <p:txBody>
          <a:bodyPr vert="horz" lIns="91440" tIns="45720" rIns="91440" bIns="45720" rtlCol="0" anchor="b" anchorCtr="0">
            <a:noAutofit/>
          </a:bodyPr>
          <a:lstStyle/>
          <a:p>
            <a:pPr rtl="1">
              <a:lnSpc>
                <a:spcPct val="150000"/>
              </a:lnSpc>
              <a:spcAft>
                <a:spcPts val="1000"/>
              </a:spcAft>
            </a:pPr>
            <a:br>
              <a:rPr lang="en-US" sz="2000" b="1" dirty="0">
                <a:effectLst/>
                <a:latin typeface="Calibri" panose="020F0502020204030204" pitchFamily="34" charset="0"/>
                <a:ea typeface="Calibri" panose="020F0502020204030204" pitchFamily="34" charset="0"/>
                <a:cs typeface="David" panose="020E0502060401010101" pitchFamily="34" charset="-79"/>
              </a:rPr>
            </a:br>
            <a:r>
              <a:rPr lang="he-IL" sz="2000" b="1" u="none" strike="noStrike" dirty="0">
                <a:effectLst/>
                <a:latin typeface="Calibri" panose="020F0502020204030204" pitchFamily="34" charset="0"/>
                <a:ea typeface="Calibri" panose="020F0502020204030204" pitchFamily="34" charset="0"/>
                <a:cs typeface="David" panose="020E0502060401010101" pitchFamily="34" charset="-79"/>
              </a:rPr>
              <a:t> </a:t>
            </a:r>
            <a:br>
              <a:rPr lang="en-US" sz="2000" b="1" dirty="0">
                <a:effectLst/>
                <a:latin typeface="Calibri" panose="020F0502020204030204" pitchFamily="34" charset="0"/>
                <a:ea typeface="Calibri" panose="020F0502020204030204" pitchFamily="34" charset="0"/>
                <a:cs typeface="David" panose="020E0502060401010101" pitchFamily="34" charset="-79"/>
              </a:rPr>
            </a:br>
            <a:endParaRPr lang="en-US" b="1" kern="1200" dirty="0">
              <a:solidFill>
                <a:schemeClr val="tx2"/>
              </a:solidFill>
              <a:latin typeface="+mj-lt"/>
              <a:ea typeface="+mj-ea"/>
              <a:cs typeface="+mj-cs"/>
            </a:endParaRPr>
          </a:p>
        </p:txBody>
      </p:sp>
      <p:grpSp>
        <p:nvGrpSpPr>
          <p:cNvPr id="8" name="Group 12">
            <a:extLst>
              <a:ext uri="{FF2B5EF4-FFF2-40B4-BE49-F238E27FC236}">
                <a16:creationId xmlns:a16="http://schemas.microsoft.com/office/drawing/2014/main" id="{E9B930FD-8671-4C4C-ADCF-73AC1D0CD41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9676747" y="0"/>
            <a:ext cx="2514948" cy="2174333"/>
            <a:chOff x="-305" y="-4155"/>
            <a:chExt cx="2514948" cy="2174333"/>
          </a:xfrm>
        </p:grpSpPr>
        <p:sp>
          <p:nvSpPr>
            <p:cNvPr id="14" name="Freeform: Shape 13">
              <a:extLst>
                <a:ext uri="{FF2B5EF4-FFF2-40B4-BE49-F238E27FC236}">
                  <a16:creationId xmlns:a16="http://schemas.microsoft.com/office/drawing/2014/main" id="{C35B12C1-569C-4E37-AA33-7EF215F201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14">
              <a:extLst>
                <a:ext uri="{FF2B5EF4-FFF2-40B4-BE49-F238E27FC236}">
                  <a16:creationId xmlns:a16="http://schemas.microsoft.com/office/drawing/2014/main" id="{F23E2660-7810-46F6-8752-187127C830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C991DC45-0378-45B3-B325-FB8F98545E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12" name="Freeform: Shape 16">
              <a:extLst>
                <a:ext uri="{FF2B5EF4-FFF2-40B4-BE49-F238E27FC236}">
                  <a16:creationId xmlns:a16="http://schemas.microsoft.com/office/drawing/2014/main" id="{E228F5BA-5150-4554-B7EA-93F371F3B1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 name="Group 18">
            <a:extLst>
              <a:ext uri="{FF2B5EF4-FFF2-40B4-BE49-F238E27FC236}">
                <a16:creationId xmlns:a16="http://schemas.microsoft.com/office/drawing/2014/main" id="{383C2651-AE0C-4AE4-8725-E2F9414FE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305" y="4322879"/>
            <a:ext cx="3378428" cy="2535121"/>
            <a:chOff x="-305" y="-1"/>
            <a:chExt cx="3832880" cy="2876136"/>
          </a:xfrm>
        </p:grpSpPr>
        <p:sp>
          <p:nvSpPr>
            <p:cNvPr id="20" name="Freeform: Shape 19">
              <a:extLst>
                <a:ext uri="{FF2B5EF4-FFF2-40B4-BE49-F238E27FC236}">
                  <a16:creationId xmlns:a16="http://schemas.microsoft.com/office/drawing/2014/main" id="{CCE13265-B5D2-47B4-A199-E05F390D5B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0">
              <a:extLst>
                <a:ext uri="{FF2B5EF4-FFF2-40B4-BE49-F238E27FC236}">
                  <a16:creationId xmlns:a16="http://schemas.microsoft.com/office/drawing/2014/main" id="{693EBD03-D832-462C-9304-7273698ED4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1">
              <a:extLst>
                <a:ext uri="{FF2B5EF4-FFF2-40B4-BE49-F238E27FC236}">
                  <a16:creationId xmlns:a16="http://schemas.microsoft.com/office/drawing/2014/main" id="{0D53D3E2-805E-40D2-964F-352BF6D476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2">
              <a:extLst>
                <a:ext uri="{FF2B5EF4-FFF2-40B4-BE49-F238E27FC236}">
                  <a16:creationId xmlns:a16="http://schemas.microsoft.com/office/drawing/2014/main" id="{B7A9A916-A926-43E6-800F-432ABC3F24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31" name="תמונה 30">
            <a:extLst>
              <a:ext uri="{FF2B5EF4-FFF2-40B4-BE49-F238E27FC236}">
                <a16:creationId xmlns:a16="http://schemas.microsoft.com/office/drawing/2014/main" id="{00B766EF-7885-4289-8B0C-B877104E63F7}"/>
              </a:ext>
            </a:extLst>
          </p:cNvPr>
          <p:cNvPicPr/>
          <p:nvPr/>
        </p:nvPicPr>
        <p:blipFill>
          <a:blip r:embed="rId3">
            <a:extLst>
              <a:ext uri="{28A0092B-C50C-407E-A947-70E740481C1C}">
                <a14:useLocalDpi xmlns:a14="http://schemas.microsoft.com/office/drawing/2010/main" val="0"/>
              </a:ext>
            </a:extLst>
          </a:blip>
          <a:stretch>
            <a:fillRect/>
          </a:stretch>
        </p:blipFill>
        <p:spPr>
          <a:xfrm>
            <a:off x="95963" y="231564"/>
            <a:ext cx="3186430" cy="932180"/>
          </a:xfrm>
          <a:prstGeom prst="rect">
            <a:avLst/>
          </a:prstGeom>
        </p:spPr>
      </p:pic>
      <p:sp>
        <p:nvSpPr>
          <p:cNvPr id="4" name="תיבת טקסט 3">
            <a:extLst>
              <a:ext uri="{FF2B5EF4-FFF2-40B4-BE49-F238E27FC236}">
                <a16:creationId xmlns:a16="http://schemas.microsoft.com/office/drawing/2014/main" id="{13099693-066D-42C8-B7F4-8C031CFE104F}"/>
              </a:ext>
            </a:extLst>
          </p:cNvPr>
          <p:cNvSpPr txBox="1"/>
          <p:nvPr/>
        </p:nvSpPr>
        <p:spPr>
          <a:xfrm>
            <a:off x="2341125" y="970874"/>
            <a:ext cx="8276891" cy="369332"/>
          </a:xfrm>
          <a:prstGeom prst="rect">
            <a:avLst/>
          </a:prstGeom>
          <a:noFill/>
        </p:spPr>
        <p:txBody>
          <a:bodyPr wrap="square" rtlCol="1">
            <a:spAutoFit/>
          </a:bodyPr>
          <a:lstStyle/>
          <a:p>
            <a:pPr algn="just" rtl="1">
              <a:spcAft>
                <a:spcPts val="1000"/>
              </a:spcAft>
            </a:pPr>
            <a:endParaRPr lang="he-IL"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endParaRPr>
          </a:p>
        </p:txBody>
      </p:sp>
      <p:sp>
        <p:nvSpPr>
          <p:cNvPr id="11" name="Rectangle 1">
            <a:extLst>
              <a:ext uri="{FF2B5EF4-FFF2-40B4-BE49-F238E27FC236}">
                <a16:creationId xmlns:a16="http://schemas.microsoft.com/office/drawing/2014/main" id="{56B8E3A0-5A3E-4062-B9E6-DB833223DAAC}"/>
              </a:ext>
            </a:extLst>
          </p:cNvPr>
          <p:cNvSpPr>
            <a:spLocks noChangeArrowheads="1"/>
          </p:cNvSpPr>
          <p:nvPr/>
        </p:nvSpPr>
        <p:spPr bwMode="auto">
          <a:xfrm>
            <a:off x="8109455" y="969408"/>
            <a:ext cx="2831695"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he-IL" altLang="he-IL" sz="2000" b="1" i="0" u="sng" strike="noStrike" cap="none" normalizeH="0" baseline="0" dirty="0">
                <a:ln>
                  <a:noFill/>
                </a:ln>
                <a:solidFill>
                  <a:srgbClr val="3476B1"/>
                </a:solidFill>
                <a:effectLst/>
                <a:latin typeface="Calibri" panose="020F0502020204030204" pitchFamily="34" charset="0"/>
                <a:ea typeface="Calibri" panose="020F0502020204030204" pitchFamily="34" charset="0"/>
                <a:cs typeface="David" panose="020E0502060401010101" pitchFamily="34" charset="-79"/>
              </a:rPr>
              <a:t>התפלגות פניות בנושא מים</a:t>
            </a:r>
            <a:endParaRPr kumimoji="0" lang="en-US" altLang="he-IL"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he-IL"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graphicFrame>
        <p:nvGraphicFramePr>
          <p:cNvPr id="3" name="טבלה 2">
            <a:extLst>
              <a:ext uri="{FF2B5EF4-FFF2-40B4-BE49-F238E27FC236}">
                <a16:creationId xmlns:a16="http://schemas.microsoft.com/office/drawing/2014/main" id="{C7EB04B0-C652-D26A-0D38-3F229AC31F23}"/>
              </a:ext>
            </a:extLst>
          </p:cNvPr>
          <p:cNvGraphicFramePr>
            <a:graphicFrameLocks noGrp="1"/>
          </p:cNvGraphicFramePr>
          <p:nvPr>
            <p:extLst>
              <p:ext uri="{D42A27DB-BD31-4B8C-83A1-F6EECF244321}">
                <p14:modId xmlns:p14="http://schemas.microsoft.com/office/powerpoint/2010/main" val="3613098589"/>
              </p:ext>
            </p:extLst>
          </p:nvPr>
        </p:nvGraphicFramePr>
        <p:xfrm>
          <a:off x="1206021" y="1694426"/>
          <a:ext cx="9728200" cy="2567940"/>
        </p:xfrm>
        <a:graphic>
          <a:graphicData uri="http://schemas.openxmlformats.org/drawingml/2006/table">
            <a:tbl>
              <a:tblPr rtl="1"/>
              <a:tblGrid>
                <a:gridCol w="673100">
                  <a:extLst>
                    <a:ext uri="{9D8B030D-6E8A-4147-A177-3AD203B41FA5}">
                      <a16:colId xmlns:a16="http://schemas.microsoft.com/office/drawing/2014/main" val="2359434569"/>
                    </a:ext>
                  </a:extLst>
                </a:gridCol>
                <a:gridCol w="1435100">
                  <a:extLst>
                    <a:ext uri="{9D8B030D-6E8A-4147-A177-3AD203B41FA5}">
                      <a16:colId xmlns:a16="http://schemas.microsoft.com/office/drawing/2014/main" val="3319703499"/>
                    </a:ext>
                  </a:extLst>
                </a:gridCol>
                <a:gridCol w="1371600">
                  <a:extLst>
                    <a:ext uri="{9D8B030D-6E8A-4147-A177-3AD203B41FA5}">
                      <a16:colId xmlns:a16="http://schemas.microsoft.com/office/drawing/2014/main" val="3035378470"/>
                    </a:ext>
                  </a:extLst>
                </a:gridCol>
                <a:gridCol w="1181100">
                  <a:extLst>
                    <a:ext uri="{9D8B030D-6E8A-4147-A177-3AD203B41FA5}">
                      <a16:colId xmlns:a16="http://schemas.microsoft.com/office/drawing/2014/main" val="2669440680"/>
                    </a:ext>
                  </a:extLst>
                </a:gridCol>
                <a:gridCol w="1435100">
                  <a:extLst>
                    <a:ext uri="{9D8B030D-6E8A-4147-A177-3AD203B41FA5}">
                      <a16:colId xmlns:a16="http://schemas.microsoft.com/office/drawing/2014/main" val="1599883792"/>
                    </a:ext>
                  </a:extLst>
                </a:gridCol>
                <a:gridCol w="1155700">
                  <a:extLst>
                    <a:ext uri="{9D8B030D-6E8A-4147-A177-3AD203B41FA5}">
                      <a16:colId xmlns:a16="http://schemas.microsoft.com/office/drawing/2014/main" val="2363032586"/>
                    </a:ext>
                  </a:extLst>
                </a:gridCol>
                <a:gridCol w="1460500">
                  <a:extLst>
                    <a:ext uri="{9D8B030D-6E8A-4147-A177-3AD203B41FA5}">
                      <a16:colId xmlns:a16="http://schemas.microsoft.com/office/drawing/2014/main" val="3884773733"/>
                    </a:ext>
                  </a:extLst>
                </a:gridCol>
                <a:gridCol w="1016000">
                  <a:extLst>
                    <a:ext uri="{9D8B030D-6E8A-4147-A177-3AD203B41FA5}">
                      <a16:colId xmlns:a16="http://schemas.microsoft.com/office/drawing/2014/main" val="1141208295"/>
                    </a:ext>
                  </a:extLst>
                </a:gridCol>
              </a:tblGrid>
              <a:tr h="190500">
                <a:tc>
                  <a:txBody>
                    <a:bodyPr/>
                    <a:lstStyle/>
                    <a:p>
                      <a:pPr algn="ctr" rtl="1" fontAlgn="b"/>
                      <a:r>
                        <a:rPr lang="he-IL" sz="1100" b="1" i="0" u="none" strike="noStrike">
                          <a:solidFill>
                            <a:srgbClr val="000000"/>
                          </a:solidFill>
                          <a:effectLst/>
                          <a:latin typeface="Aptos Narrow" panose="020B0004020202020204" pitchFamily="34" charset="0"/>
                        </a:rPr>
                        <a:t>חודש </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fontAlgn="b"/>
                      <a:r>
                        <a:rPr lang="he-IL" sz="1100" b="1" i="0" u="none" strike="noStrike">
                          <a:solidFill>
                            <a:srgbClr val="000000"/>
                          </a:solidFill>
                          <a:effectLst/>
                          <a:latin typeface="Aptos Narrow" panose="020B0004020202020204" pitchFamily="34" charset="0"/>
                        </a:rPr>
                        <a:t>איכות מי שתיה פרטי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fontAlgn="b"/>
                      <a:r>
                        <a:rPr lang="he-IL" sz="1100" b="1" i="0" u="none" strike="noStrike">
                          <a:solidFill>
                            <a:srgbClr val="000000"/>
                          </a:solidFill>
                          <a:effectLst/>
                          <a:latin typeface="Aptos Narrow" panose="020B0004020202020204" pitchFamily="34" charset="0"/>
                        </a:rPr>
                        <a:t>איכות מי שתיה צבורי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fontAlgn="b"/>
                      <a:r>
                        <a:rPr lang="he-IL" sz="1100" b="1" i="0" u="none" strike="noStrike">
                          <a:solidFill>
                            <a:srgbClr val="000000"/>
                          </a:solidFill>
                          <a:effectLst/>
                          <a:latin typeface="Aptos Narrow" panose="020B0004020202020204" pitchFamily="34" charset="0"/>
                        </a:rPr>
                        <a:t>בעיות לחץ מים פרטי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fontAlgn="b"/>
                      <a:r>
                        <a:rPr lang="he-IL" sz="1100" b="1" i="0" u="none" strike="noStrike">
                          <a:solidFill>
                            <a:srgbClr val="000000"/>
                          </a:solidFill>
                          <a:effectLst/>
                          <a:latin typeface="Aptos Narrow" panose="020B0004020202020204" pitchFamily="34" charset="0"/>
                        </a:rPr>
                        <a:t>בעיות לחץ מים ציבורי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fontAlgn="b"/>
                      <a:r>
                        <a:rPr lang="he-IL" sz="1100" b="1" i="0" u="none" strike="noStrike">
                          <a:solidFill>
                            <a:srgbClr val="000000"/>
                          </a:solidFill>
                          <a:effectLst/>
                          <a:latin typeface="Aptos Narrow" panose="020B0004020202020204" pitchFamily="34" charset="0"/>
                        </a:rPr>
                        <a:t>נזילת מים פרטי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fontAlgn="b"/>
                      <a:r>
                        <a:rPr lang="he-IL" sz="1100" b="1" i="0" u="none" strike="noStrike">
                          <a:solidFill>
                            <a:srgbClr val="000000"/>
                          </a:solidFill>
                          <a:effectLst/>
                          <a:latin typeface="Aptos Narrow" panose="020B0004020202020204" pitchFamily="34" charset="0"/>
                        </a:rPr>
                        <a:t>נזילת מים ציבורי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fontAlgn="b"/>
                      <a:r>
                        <a:rPr lang="he-IL" sz="1100" b="1" i="0" u="none" strike="noStrike">
                          <a:solidFill>
                            <a:srgbClr val="000000"/>
                          </a:solidFill>
                          <a:effectLst/>
                          <a:latin typeface="Aptos Narrow" panose="020B0004020202020204" pitchFamily="34" charset="0"/>
                        </a:rPr>
                        <a:t>סה"כ ציבורי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91274731"/>
                  </a:ext>
                </a:extLst>
              </a:tr>
              <a:tr h="182880">
                <a:tc>
                  <a:txBody>
                    <a:bodyPr/>
                    <a:lstStyle/>
                    <a:p>
                      <a:pPr algn="ctr" rtl="0" fontAlgn="b"/>
                      <a:r>
                        <a:rPr lang="en-IL" sz="1100" b="1" i="0" u="none" strike="noStrike">
                          <a:solidFill>
                            <a:srgbClr val="000000"/>
                          </a:solidFill>
                          <a:effectLst/>
                          <a:latin typeface="Aptos Narrow" panose="020B000402020202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24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1" i="0" u="none" strike="noStrike">
                          <a:solidFill>
                            <a:srgbClr val="000000"/>
                          </a:solidFill>
                          <a:effectLst/>
                          <a:latin typeface="Aptos Narrow" panose="020B0004020202020204" pitchFamily="34" charset="0"/>
                        </a:rPr>
                        <a:t>28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505623"/>
                  </a:ext>
                </a:extLst>
              </a:tr>
              <a:tr h="182880">
                <a:tc>
                  <a:txBody>
                    <a:bodyPr/>
                    <a:lstStyle/>
                    <a:p>
                      <a:pPr algn="ctr" rtl="0" fontAlgn="b"/>
                      <a:r>
                        <a:rPr lang="en-IL" sz="1100" b="1" i="0" u="none" strike="noStrike">
                          <a:solidFill>
                            <a:srgbClr val="000000"/>
                          </a:solidFill>
                          <a:effectLst/>
                          <a:latin typeface="Aptos Narrow" panose="020B000402020202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19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1" i="0" u="none" strike="noStrike">
                          <a:solidFill>
                            <a:srgbClr val="000000"/>
                          </a:solidFill>
                          <a:effectLst/>
                          <a:latin typeface="Aptos Narrow" panose="020B0004020202020204" pitchFamily="34" charset="0"/>
                        </a:rPr>
                        <a:t>27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78006255"/>
                  </a:ext>
                </a:extLst>
              </a:tr>
              <a:tr h="182880">
                <a:tc>
                  <a:txBody>
                    <a:bodyPr/>
                    <a:lstStyle/>
                    <a:p>
                      <a:pPr algn="ctr" rtl="0" fontAlgn="b"/>
                      <a:r>
                        <a:rPr lang="en-IL" sz="1100" b="1" i="0" u="none" strike="noStrike">
                          <a:solidFill>
                            <a:srgbClr val="000000"/>
                          </a:solidFill>
                          <a:effectLst/>
                          <a:latin typeface="Aptos Narrow" panose="020B000402020202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17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19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1" i="0" u="none" strike="noStrike">
                          <a:solidFill>
                            <a:srgbClr val="000000"/>
                          </a:solidFill>
                          <a:effectLst/>
                          <a:latin typeface="Aptos Narrow" panose="020B0004020202020204" pitchFamily="34" charset="0"/>
                        </a:rPr>
                        <a:t>42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02181081"/>
                  </a:ext>
                </a:extLst>
              </a:tr>
              <a:tr h="182880">
                <a:tc>
                  <a:txBody>
                    <a:bodyPr/>
                    <a:lstStyle/>
                    <a:p>
                      <a:pPr algn="ctr" rtl="0" fontAlgn="b"/>
                      <a:r>
                        <a:rPr lang="en-IL" sz="1100" b="1" i="0" u="none" strike="noStrike">
                          <a:solidFill>
                            <a:srgbClr val="000000"/>
                          </a:solidFill>
                          <a:effectLst/>
                          <a:latin typeface="Aptos Narrow" panose="020B0004020202020204" pitchFamily="34" charset="0"/>
                        </a:rPr>
                        <a:t>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20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1" i="0" u="none" strike="noStrike">
                          <a:solidFill>
                            <a:srgbClr val="000000"/>
                          </a:solidFill>
                          <a:effectLst/>
                          <a:latin typeface="Aptos Narrow" panose="020B0004020202020204" pitchFamily="34" charset="0"/>
                        </a:rPr>
                        <a:t>31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44228147"/>
                  </a:ext>
                </a:extLst>
              </a:tr>
              <a:tr h="182880">
                <a:tc>
                  <a:txBody>
                    <a:bodyPr/>
                    <a:lstStyle/>
                    <a:p>
                      <a:pPr algn="ctr" rtl="0" fontAlgn="b"/>
                      <a:r>
                        <a:rPr lang="en-IL" sz="1100" b="1" i="0" u="none" strike="noStrike">
                          <a:solidFill>
                            <a:srgbClr val="000000"/>
                          </a:solidFill>
                          <a:effectLst/>
                          <a:latin typeface="Aptos Narrow" panose="020B0004020202020204" pitchFamily="34" charset="0"/>
                        </a:rPr>
                        <a:t>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25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1" i="0" u="none" strike="noStrike">
                          <a:solidFill>
                            <a:srgbClr val="000000"/>
                          </a:solidFill>
                          <a:effectLst/>
                          <a:latin typeface="Aptos Narrow" panose="020B0004020202020204" pitchFamily="34" charset="0"/>
                        </a:rPr>
                        <a:t>33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50836668"/>
                  </a:ext>
                </a:extLst>
              </a:tr>
              <a:tr h="182880">
                <a:tc>
                  <a:txBody>
                    <a:bodyPr/>
                    <a:lstStyle/>
                    <a:p>
                      <a:pPr algn="ctr" rtl="0" fontAlgn="b"/>
                      <a:r>
                        <a:rPr lang="en-IL" sz="1100" b="1" i="0" u="none" strike="noStrike">
                          <a:solidFill>
                            <a:srgbClr val="000000"/>
                          </a:solidFill>
                          <a:effectLst/>
                          <a:latin typeface="Aptos Narrow" panose="020B0004020202020204" pitchFamily="34" charset="0"/>
                        </a:rPr>
                        <a:t>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17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1" i="0" u="none" strike="noStrike">
                          <a:solidFill>
                            <a:srgbClr val="000000"/>
                          </a:solidFill>
                          <a:effectLst/>
                          <a:latin typeface="Aptos Narrow" panose="020B0004020202020204" pitchFamily="34" charset="0"/>
                        </a:rPr>
                        <a:t>28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6344416"/>
                  </a:ext>
                </a:extLst>
              </a:tr>
              <a:tr h="182880">
                <a:tc>
                  <a:txBody>
                    <a:bodyPr/>
                    <a:lstStyle/>
                    <a:p>
                      <a:pPr algn="ctr" rtl="0" fontAlgn="b"/>
                      <a:r>
                        <a:rPr lang="en-IL" sz="1100" b="1" i="0" u="none" strike="noStrike">
                          <a:solidFill>
                            <a:srgbClr val="000000"/>
                          </a:solidFill>
                          <a:effectLst/>
                          <a:latin typeface="Aptos Narrow" panose="020B0004020202020204" pitchFamily="34" charset="0"/>
                        </a:rPr>
                        <a:t>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1" i="0" u="none" strike="noStrike">
                          <a:solidFill>
                            <a:srgbClr val="000000"/>
                          </a:solidFill>
                          <a:effectLst/>
                          <a:latin typeface="Aptos Narrow" panose="020B0004020202020204" pitchFamily="34" charset="0"/>
                        </a:rPr>
                        <a:t>25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94126054"/>
                  </a:ext>
                </a:extLst>
              </a:tr>
              <a:tr h="182880">
                <a:tc>
                  <a:txBody>
                    <a:bodyPr/>
                    <a:lstStyle/>
                    <a:p>
                      <a:pPr algn="ctr" rtl="0" fontAlgn="b"/>
                      <a:r>
                        <a:rPr lang="en-IL" sz="1100" b="1" i="0" u="none" strike="noStrike">
                          <a:solidFill>
                            <a:srgbClr val="000000"/>
                          </a:solidFill>
                          <a:effectLst/>
                          <a:latin typeface="Aptos Narrow" panose="020B0004020202020204" pitchFamily="34" charset="0"/>
                        </a:rPr>
                        <a:t>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23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1" i="0" u="none" strike="noStrike">
                          <a:solidFill>
                            <a:srgbClr val="000000"/>
                          </a:solidFill>
                          <a:effectLst/>
                          <a:latin typeface="Aptos Narrow" panose="020B0004020202020204" pitchFamily="34" charset="0"/>
                        </a:rPr>
                        <a:t>30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99386022"/>
                  </a:ext>
                </a:extLst>
              </a:tr>
              <a:tr h="182880">
                <a:tc>
                  <a:txBody>
                    <a:bodyPr/>
                    <a:lstStyle/>
                    <a:p>
                      <a:pPr algn="ctr" rtl="0" fontAlgn="b"/>
                      <a:r>
                        <a:rPr lang="en-IL" sz="1100" b="1" i="0" u="none" strike="noStrike">
                          <a:solidFill>
                            <a:srgbClr val="000000"/>
                          </a:solidFill>
                          <a:effectLst/>
                          <a:latin typeface="Aptos Narrow" panose="020B0004020202020204" pitchFamily="34" charset="0"/>
                        </a:rPr>
                        <a:t>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14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1" i="0" u="none" strike="noStrike">
                          <a:solidFill>
                            <a:srgbClr val="000000"/>
                          </a:solidFill>
                          <a:effectLst/>
                          <a:latin typeface="Aptos Narrow" panose="020B0004020202020204" pitchFamily="34" charset="0"/>
                        </a:rPr>
                        <a:t>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47977082"/>
                  </a:ext>
                </a:extLst>
              </a:tr>
              <a:tr h="182880">
                <a:tc>
                  <a:txBody>
                    <a:bodyPr/>
                    <a:lstStyle/>
                    <a:p>
                      <a:pPr algn="ctr" rtl="0" fontAlgn="b"/>
                      <a:r>
                        <a:rPr lang="en-IL" sz="1100" b="1" i="0" u="none" strike="noStrike">
                          <a:solidFill>
                            <a:srgbClr val="000000"/>
                          </a:solidFill>
                          <a:effectLst/>
                          <a:latin typeface="Aptos Narrow" panose="020B0004020202020204" pitchFamily="34" charset="0"/>
                        </a:rPr>
                        <a:t>10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20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1" i="0" u="none" strike="noStrike">
                          <a:solidFill>
                            <a:srgbClr val="000000"/>
                          </a:solidFill>
                          <a:effectLst/>
                          <a:latin typeface="Aptos Narrow" panose="020B0004020202020204" pitchFamily="34" charset="0"/>
                        </a:rPr>
                        <a:t>23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96404103"/>
                  </a:ext>
                </a:extLst>
              </a:tr>
              <a:tr h="182880">
                <a:tc>
                  <a:txBody>
                    <a:bodyPr/>
                    <a:lstStyle/>
                    <a:p>
                      <a:pPr algn="ctr" rtl="0" fontAlgn="b"/>
                      <a:r>
                        <a:rPr lang="en-IL" sz="1100" b="1" i="0" u="none" strike="noStrike">
                          <a:solidFill>
                            <a:srgbClr val="000000"/>
                          </a:solidFill>
                          <a:effectLst/>
                          <a:latin typeface="Aptos Narrow" panose="020B0004020202020204" pitchFamily="34" charset="0"/>
                        </a:rPr>
                        <a:t>11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1" i="0" u="none" strike="noStrike">
                          <a:solidFill>
                            <a:srgbClr val="000000"/>
                          </a:solidFill>
                          <a:effectLst/>
                          <a:latin typeface="Aptos Narrow" panose="020B0004020202020204" pitchFamily="34" charset="0"/>
                        </a:rPr>
                        <a:t>20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39988770"/>
                  </a:ext>
                </a:extLst>
              </a:tr>
              <a:tr h="182880">
                <a:tc>
                  <a:txBody>
                    <a:bodyPr/>
                    <a:lstStyle/>
                    <a:p>
                      <a:pPr algn="ctr" rtl="0" fontAlgn="b"/>
                      <a:r>
                        <a:rPr lang="en-IL" sz="1100" b="1" i="0" u="none" strike="noStrike">
                          <a:solidFill>
                            <a:srgbClr val="000000"/>
                          </a:solidFill>
                          <a:effectLst/>
                          <a:latin typeface="Aptos Narrow" panose="020B0004020202020204" pitchFamily="34" charset="0"/>
                        </a:rPr>
                        <a:t>12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0" i="0" u="none" strike="noStrike">
                          <a:solidFill>
                            <a:srgbClr val="000000"/>
                          </a:solidFill>
                          <a:effectLst/>
                          <a:latin typeface="Aptos Narrow" panose="020B0004020202020204" pitchFamily="34" charset="0"/>
                        </a:rPr>
                        <a:t>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1" i="0" u="none" strike="noStrike">
                          <a:solidFill>
                            <a:srgbClr val="000000"/>
                          </a:solidFill>
                          <a:effectLst/>
                          <a:latin typeface="Aptos Narrow" panose="020B0004020202020204" pitchFamily="34" charset="0"/>
                        </a:rPr>
                        <a:t>10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83937144"/>
                  </a:ext>
                </a:extLst>
              </a:tr>
              <a:tr h="182880">
                <a:tc>
                  <a:txBody>
                    <a:bodyPr/>
                    <a:lstStyle/>
                    <a:p>
                      <a:pPr algn="ctr" rtl="1" fontAlgn="b"/>
                      <a:r>
                        <a:rPr lang="he-IL" sz="1100" b="1" i="0" u="none" strike="noStrike">
                          <a:solidFill>
                            <a:srgbClr val="000000"/>
                          </a:solidFill>
                          <a:effectLst/>
                          <a:latin typeface="Aptos Narrow" panose="020B0004020202020204" pitchFamily="34" charset="0"/>
                        </a:rPr>
                        <a:t>סה"כ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1" i="0" u="none" strike="noStrike">
                          <a:solidFill>
                            <a:srgbClr val="000000"/>
                          </a:solidFill>
                          <a:effectLst/>
                          <a:latin typeface="Aptos Narrow" panose="020B0004020202020204" pitchFamily="34" charset="0"/>
                        </a:rPr>
                        <a:t>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1" i="0" u="none" strike="noStrike">
                          <a:solidFill>
                            <a:srgbClr val="000000"/>
                          </a:solidFill>
                          <a:effectLst/>
                          <a:latin typeface="Aptos Narrow" panose="020B0004020202020204" pitchFamily="34" charset="0"/>
                        </a:rPr>
                        <a:t>10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1" i="0" u="none" strike="noStrike">
                          <a:solidFill>
                            <a:srgbClr val="000000"/>
                          </a:solidFill>
                          <a:effectLst/>
                          <a:latin typeface="Aptos Narrow" panose="020B000402020202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1" i="0" u="none" strike="noStrike">
                          <a:solidFill>
                            <a:srgbClr val="000000"/>
                          </a:solidFill>
                          <a:effectLst/>
                          <a:latin typeface="Aptos Narrow" panose="020B0004020202020204" pitchFamily="34" charset="0"/>
                        </a:rPr>
                        <a:t>65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1" i="0" u="none" strike="noStrike">
                          <a:solidFill>
                            <a:srgbClr val="000000"/>
                          </a:solidFill>
                          <a:effectLst/>
                          <a:latin typeface="Aptos Narrow" panose="020B0004020202020204" pitchFamily="34" charset="0"/>
                        </a:rPr>
                        <a:t>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1" i="0" u="none" strike="noStrike">
                          <a:solidFill>
                            <a:srgbClr val="000000"/>
                          </a:solidFill>
                          <a:effectLst/>
                          <a:latin typeface="Aptos Narrow" panose="020B0004020202020204" pitchFamily="34" charset="0"/>
                        </a:rPr>
                        <a:t>226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IL" sz="1100" b="1" i="0" u="none" strike="noStrike" dirty="0">
                          <a:solidFill>
                            <a:srgbClr val="000000"/>
                          </a:solidFill>
                          <a:effectLst/>
                          <a:latin typeface="Aptos Narrow" panose="020B0004020202020204" pitchFamily="34" charset="0"/>
                        </a:rPr>
                        <a:t>315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45526286"/>
                  </a:ext>
                </a:extLst>
              </a:tr>
            </a:tbl>
          </a:graphicData>
        </a:graphic>
      </p:graphicFrame>
    </p:spTree>
    <p:extLst>
      <p:ext uri="{BB962C8B-B14F-4D97-AF65-F5344CB8AC3E}">
        <p14:creationId xmlns:p14="http://schemas.microsoft.com/office/powerpoint/2010/main" val="20414938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23D09407-53BC-485E-B4CE-BC5E4FC4B2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0">
            <a:extLst>
              <a:ext uri="{FF2B5EF4-FFF2-40B4-BE49-F238E27FC236}">
                <a16:creationId xmlns:a16="http://schemas.microsoft.com/office/drawing/2014/main" id="{921DB988-49FC-4608-B0A2-E2F3A40190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p:cNvSpPr>
            <a:spLocks noGrp="1"/>
          </p:cNvSpPr>
          <p:nvPr>
            <p:ph type="title"/>
          </p:nvPr>
        </p:nvSpPr>
        <p:spPr>
          <a:xfrm>
            <a:off x="300396" y="2360907"/>
            <a:ext cx="10640754" cy="1090802"/>
          </a:xfrm>
        </p:spPr>
        <p:txBody>
          <a:bodyPr vert="horz" lIns="91440" tIns="45720" rIns="91440" bIns="45720" rtlCol="0" anchor="b" anchorCtr="0">
            <a:noAutofit/>
          </a:bodyPr>
          <a:lstStyle/>
          <a:p>
            <a:pPr rtl="1">
              <a:lnSpc>
                <a:spcPct val="150000"/>
              </a:lnSpc>
              <a:spcAft>
                <a:spcPts val="1000"/>
              </a:spcAft>
            </a:pPr>
            <a:br>
              <a:rPr lang="en-US" sz="2000" b="1" dirty="0">
                <a:effectLst/>
                <a:latin typeface="Calibri" panose="020F0502020204030204" pitchFamily="34" charset="0"/>
                <a:ea typeface="Calibri" panose="020F0502020204030204" pitchFamily="34" charset="0"/>
                <a:cs typeface="David" panose="020E0502060401010101" pitchFamily="34" charset="-79"/>
              </a:rPr>
            </a:br>
            <a:r>
              <a:rPr lang="he-IL" sz="2000" b="1" u="none" strike="noStrike" dirty="0">
                <a:effectLst/>
                <a:latin typeface="Calibri" panose="020F0502020204030204" pitchFamily="34" charset="0"/>
                <a:ea typeface="Calibri" panose="020F0502020204030204" pitchFamily="34" charset="0"/>
                <a:cs typeface="David" panose="020E0502060401010101" pitchFamily="34" charset="-79"/>
              </a:rPr>
              <a:t> </a:t>
            </a:r>
            <a:br>
              <a:rPr lang="en-US" sz="2000" b="1" dirty="0">
                <a:effectLst/>
                <a:latin typeface="Calibri" panose="020F0502020204030204" pitchFamily="34" charset="0"/>
                <a:ea typeface="Calibri" panose="020F0502020204030204" pitchFamily="34" charset="0"/>
                <a:cs typeface="David" panose="020E0502060401010101" pitchFamily="34" charset="-79"/>
              </a:rPr>
            </a:br>
            <a:endParaRPr lang="en-US" b="1" kern="1200" dirty="0">
              <a:solidFill>
                <a:schemeClr val="tx2"/>
              </a:solidFill>
              <a:latin typeface="+mj-lt"/>
              <a:ea typeface="+mj-ea"/>
              <a:cs typeface="+mj-cs"/>
            </a:endParaRPr>
          </a:p>
        </p:txBody>
      </p:sp>
      <p:grpSp>
        <p:nvGrpSpPr>
          <p:cNvPr id="8" name="Group 12">
            <a:extLst>
              <a:ext uri="{FF2B5EF4-FFF2-40B4-BE49-F238E27FC236}">
                <a16:creationId xmlns:a16="http://schemas.microsoft.com/office/drawing/2014/main" id="{E9B930FD-8671-4C4C-ADCF-73AC1D0CD41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9676747" y="0"/>
            <a:ext cx="2514948" cy="2174333"/>
            <a:chOff x="-305" y="-4155"/>
            <a:chExt cx="2514948" cy="2174333"/>
          </a:xfrm>
        </p:grpSpPr>
        <p:sp>
          <p:nvSpPr>
            <p:cNvPr id="14" name="Freeform: Shape 13">
              <a:extLst>
                <a:ext uri="{FF2B5EF4-FFF2-40B4-BE49-F238E27FC236}">
                  <a16:creationId xmlns:a16="http://schemas.microsoft.com/office/drawing/2014/main" id="{C35B12C1-569C-4E37-AA33-7EF215F201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14">
              <a:extLst>
                <a:ext uri="{FF2B5EF4-FFF2-40B4-BE49-F238E27FC236}">
                  <a16:creationId xmlns:a16="http://schemas.microsoft.com/office/drawing/2014/main" id="{F23E2660-7810-46F6-8752-187127C830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C991DC45-0378-45B3-B325-FB8F98545E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12" name="Freeform: Shape 16">
              <a:extLst>
                <a:ext uri="{FF2B5EF4-FFF2-40B4-BE49-F238E27FC236}">
                  <a16:creationId xmlns:a16="http://schemas.microsoft.com/office/drawing/2014/main" id="{E228F5BA-5150-4554-B7EA-93F371F3B1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 name="Group 18">
            <a:extLst>
              <a:ext uri="{FF2B5EF4-FFF2-40B4-BE49-F238E27FC236}">
                <a16:creationId xmlns:a16="http://schemas.microsoft.com/office/drawing/2014/main" id="{383C2651-AE0C-4AE4-8725-E2F9414FE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305" y="4322879"/>
            <a:ext cx="3378428" cy="2535121"/>
            <a:chOff x="-305" y="-1"/>
            <a:chExt cx="3832880" cy="2876136"/>
          </a:xfrm>
        </p:grpSpPr>
        <p:sp>
          <p:nvSpPr>
            <p:cNvPr id="20" name="Freeform: Shape 19">
              <a:extLst>
                <a:ext uri="{FF2B5EF4-FFF2-40B4-BE49-F238E27FC236}">
                  <a16:creationId xmlns:a16="http://schemas.microsoft.com/office/drawing/2014/main" id="{CCE13265-B5D2-47B4-A199-E05F390D5B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0">
              <a:extLst>
                <a:ext uri="{FF2B5EF4-FFF2-40B4-BE49-F238E27FC236}">
                  <a16:creationId xmlns:a16="http://schemas.microsoft.com/office/drawing/2014/main" id="{693EBD03-D832-462C-9304-7273698ED4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1">
              <a:extLst>
                <a:ext uri="{FF2B5EF4-FFF2-40B4-BE49-F238E27FC236}">
                  <a16:creationId xmlns:a16="http://schemas.microsoft.com/office/drawing/2014/main" id="{0D53D3E2-805E-40D2-964F-352BF6D476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2">
              <a:extLst>
                <a:ext uri="{FF2B5EF4-FFF2-40B4-BE49-F238E27FC236}">
                  <a16:creationId xmlns:a16="http://schemas.microsoft.com/office/drawing/2014/main" id="{B7A9A916-A926-43E6-800F-432ABC3F24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31" name="תמונה 30">
            <a:extLst>
              <a:ext uri="{FF2B5EF4-FFF2-40B4-BE49-F238E27FC236}">
                <a16:creationId xmlns:a16="http://schemas.microsoft.com/office/drawing/2014/main" id="{00B766EF-7885-4289-8B0C-B877104E63F7}"/>
              </a:ext>
            </a:extLst>
          </p:cNvPr>
          <p:cNvPicPr/>
          <p:nvPr/>
        </p:nvPicPr>
        <p:blipFill>
          <a:blip r:embed="rId3">
            <a:extLst>
              <a:ext uri="{28A0092B-C50C-407E-A947-70E740481C1C}">
                <a14:useLocalDpi xmlns:a14="http://schemas.microsoft.com/office/drawing/2010/main" val="0"/>
              </a:ext>
            </a:extLst>
          </a:blip>
          <a:stretch>
            <a:fillRect/>
          </a:stretch>
        </p:blipFill>
        <p:spPr>
          <a:xfrm>
            <a:off x="95963" y="231564"/>
            <a:ext cx="3186430" cy="932180"/>
          </a:xfrm>
          <a:prstGeom prst="rect">
            <a:avLst/>
          </a:prstGeom>
        </p:spPr>
      </p:pic>
      <p:sp>
        <p:nvSpPr>
          <p:cNvPr id="4" name="תיבת טקסט 3">
            <a:extLst>
              <a:ext uri="{FF2B5EF4-FFF2-40B4-BE49-F238E27FC236}">
                <a16:creationId xmlns:a16="http://schemas.microsoft.com/office/drawing/2014/main" id="{13099693-066D-42C8-B7F4-8C031CFE104F}"/>
              </a:ext>
            </a:extLst>
          </p:cNvPr>
          <p:cNvSpPr txBox="1"/>
          <p:nvPr/>
        </p:nvSpPr>
        <p:spPr>
          <a:xfrm>
            <a:off x="2341125" y="970874"/>
            <a:ext cx="8276891" cy="369332"/>
          </a:xfrm>
          <a:prstGeom prst="rect">
            <a:avLst/>
          </a:prstGeom>
          <a:noFill/>
        </p:spPr>
        <p:txBody>
          <a:bodyPr wrap="square" rtlCol="1">
            <a:spAutoFit/>
          </a:bodyPr>
          <a:lstStyle/>
          <a:p>
            <a:pPr algn="just" rtl="1">
              <a:spcAft>
                <a:spcPts val="1000"/>
              </a:spcAft>
            </a:pPr>
            <a:endParaRPr lang="he-IL"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endParaRPr>
          </a:p>
        </p:txBody>
      </p:sp>
      <p:graphicFrame>
        <p:nvGraphicFramePr>
          <p:cNvPr id="3" name="טבלה 2">
            <a:extLst>
              <a:ext uri="{FF2B5EF4-FFF2-40B4-BE49-F238E27FC236}">
                <a16:creationId xmlns:a16="http://schemas.microsoft.com/office/drawing/2014/main" id="{E99E348C-819C-4F54-A9E7-4C4D04DFEF31}"/>
              </a:ext>
            </a:extLst>
          </p:cNvPr>
          <p:cNvGraphicFramePr>
            <a:graphicFrameLocks noGrp="1"/>
          </p:cNvGraphicFramePr>
          <p:nvPr>
            <p:extLst>
              <p:ext uri="{D42A27DB-BD31-4B8C-83A1-F6EECF244321}">
                <p14:modId xmlns:p14="http://schemas.microsoft.com/office/powerpoint/2010/main" val="3648741539"/>
              </p:ext>
            </p:extLst>
          </p:nvPr>
        </p:nvGraphicFramePr>
        <p:xfrm>
          <a:off x="5394506" y="2537369"/>
          <a:ext cx="5223510" cy="1513884"/>
        </p:xfrm>
        <a:graphic>
          <a:graphicData uri="http://schemas.openxmlformats.org/drawingml/2006/table">
            <a:tbl>
              <a:tblPr rtl="1" firstRow="1" firstCol="1" bandRow="1">
                <a:tableStyleId>{5C22544A-7EE6-4342-B048-85BDC9FD1C3A}</a:tableStyleId>
              </a:tblPr>
              <a:tblGrid>
                <a:gridCol w="1240552">
                  <a:extLst>
                    <a:ext uri="{9D8B030D-6E8A-4147-A177-3AD203B41FA5}">
                      <a16:colId xmlns:a16="http://schemas.microsoft.com/office/drawing/2014/main" val="812837554"/>
                    </a:ext>
                  </a:extLst>
                </a:gridCol>
                <a:gridCol w="585708">
                  <a:extLst>
                    <a:ext uri="{9D8B030D-6E8A-4147-A177-3AD203B41FA5}">
                      <a16:colId xmlns:a16="http://schemas.microsoft.com/office/drawing/2014/main" val="2046580236"/>
                    </a:ext>
                  </a:extLst>
                </a:gridCol>
                <a:gridCol w="699135">
                  <a:extLst>
                    <a:ext uri="{9D8B030D-6E8A-4147-A177-3AD203B41FA5}">
                      <a16:colId xmlns:a16="http://schemas.microsoft.com/office/drawing/2014/main" val="1169846481"/>
                    </a:ext>
                  </a:extLst>
                </a:gridCol>
                <a:gridCol w="699770">
                  <a:extLst>
                    <a:ext uri="{9D8B030D-6E8A-4147-A177-3AD203B41FA5}">
                      <a16:colId xmlns:a16="http://schemas.microsoft.com/office/drawing/2014/main" val="1884379695"/>
                    </a:ext>
                  </a:extLst>
                </a:gridCol>
                <a:gridCol w="664845">
                  <a:extLst>
                    <a:ext uri="{9D8B030D-6E8A-4147-A177-3AD203B41FA5}">
                      <a16:colId xmlns:a16="http://schemas.microsoft.com/office/drawing/2014/main" val="1351473269"/>
                    </a:ext>
                  </a:extLst>
                </a:gridCol>
                <a:gridCol w="666750">
                  <a:extLst>
                    <a:ext uri="{9D8B030D-6E8A-4147-A177-3AD203B41FA5}">
                      <a16:colId xmlns:a16="http://schemas.microsoft.com/office/drawing/2014/main" val="1475778196"/>
                    </a:ext>
                  </a:extLst>
                </a:gridCol>
                <a:gridCol w="666750">
                  <a:extLst>
                    <a:ext uri="{9D8B030D-6E8A-4147-A177-3AD203B41FA5}">
                      <a16:colId xmlns:a16="http://schemas.microsoft.com/office/drawing/2014/main" val="1164894193"/>
                    </a:ext>
                  </a:extLst>
                </a:gridCol>
              </a:tblGrid>
              <a:tr h="67115">
                <a:tc>
                  <a:txBody>
                    <a:bodyPr/>
                    <a:lstStyle/>
                    <a:p>
                      <a:pPr algn="ctr" rtl="1">
                        <a:lnSpc>
                          <a:spcPct val="150000"/>
                        </a:lnSpc>
                        <a:spcAft>
                          <a:spcPts val="1000"/>
                        </a:spcAft>
                      </a:pPr>
                      <a:r>
                        <a:rPr lang="he-IL" sz="1300">
                          <a:effectLst/>
                        </a:rPr>
                        <a:t>ישוב</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a:effectLst/>
                        </a:rPr>
                        <a:t>כמות</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a:effectLst/>
                        </a:rPr>
                        <a:t>"2</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a:effectLst/>
                        </a:rPr>
                        <a:t>"3</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a:effectLst/>
                        </a:rPr>
                        <a:t>"4</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a:effectLst/>
                        </a:rPr>
                        <a:t>"6</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a:effectLst/>
                        </a:rPr>
                        <a:t>"8</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extLst>
                  <a:ext uri="{0D108BD9-81ED-4DB2-BD59-A6C34878D82A}">
                    <a16:rowId xmlns:a16="http://schemas.microsoft.com/office/drawing/2014/main" val="896929525"/>
                  </a:ext>
                </a:extLst>
              </a:tr>
              <a:tr h="0">
                <a:tc>
                  <a:txBody>
                    <a:bodyPr/>
                    <a:lstStyle/>
                    <a:p>
                      <a:pPr algn="just" rtl="1">
                        <a:lnSpc>
                          <a:spcPct val="150000"/>
                        </a:lnSpc>
                        <a:spcAft>
                          <a:spcPts val="1000"/>
                        </a:spcAft>
                      </a:pPr>
                      <a:r>
                        <a:rPr lang="he-IL" sz="1300">
                          <a:effectLst/>
                        </a:rPr>
                        <a:t>קריית שמונה </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dirty="0">
                          <a:effectLst/>
                        </a:rPr>
                        <a:t>76</a:t>
                      </a:r>
                      <a:endParaRPr lang="en-US" sz="1100" dirty="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dirty="0">
                          <a:effectLst/>
                        </a:rPr>
                        <a:t>51</a:t>
                      </a:r>
                      <a:endParaRPr lang="en-US" sz="1100" dirty="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a:effectLst/>
                        </a:rPr>
                        <a:t>0</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dirty="0">
                          <a:effectLst/>
                        </a:rPr>
                        <a:t>20</a:t>
                      </a:r>
                      <a:endParaRPr lang="en-US" sz="1100" dirty="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a:effectLst/>
                        </a:rPr>
                        <a:t>3</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a:effectLst/>
                        </a:rPr>
                        <a:t>2</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extLst>
                  <a:ext uri="{0D108BD9-81ED-4DB2-BD59-A6C34878D82A}">
                    <a16:rowId xmlns:a16="http://schemas.microsoft.com/office/drawing/2014/main" val="430160868"/>
                  </a:ext>
                </a:extLst>
              </a:tr>
              <a:tr h="453180">
                <a:tc>
                  <a:txBody>
                    <a:bodyPr/>
                    <a:lstStyle/>
                    <a:p>
                      <a:pPr algn="just" rtl="1">
                        <a:lnSpc>
                          <a:spcPct val="150000"/>
                        </a:lnSpc>
                        <a:spcAft>
                          <a:spcPts val="1000"/>
                        </a:spcAft>
                      </a:pPr>
                      <a:r>
                        <a:rPr lang="he-IL" sz="1300">
                          <a:effectLst/>
                        </a:rPr>
                        <a:t>מטולה </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dirty="0">
                          <a:effectLst/>
                        </a:rPr>
                        <a:t>6</a:t>
                      </a:r>
                      <a:endParaRPr lang="en-US" sz="1100" dirty="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a:effectLst/>
                        </a:rPr>
                        <a:t>3</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a:effectLst/>
                        </a:rPr>
                        <a:t>0</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dirty="0">
                          <a:effectLst/>
                        </a:rPr>
                        <a:t>2</a:t>
                      </a:r>
                      <a:endParaRPr lang="en-US" sz="1100" dirty="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dirty="0">
                          <a:effectLst/>
                        </a:rPr>
                        <a:t>1</a:t>
                      </a:r>
                      <a:endParaRPr lang="en-US" sz="1100" dirty="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a:effectLst/>
                        </a:rPr>
                        <a:t>0</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extLst>
                  <a:ext uri="{0D108BD9-81ED-4DB2-BD59-A6C34878D82A}">
                    <a16:rowId xmlns:a16="http://schemas.microsoft.com/office/drawing/2014/main" val="2777391842"/>
                  </a:ext>
                </a:extLst>
              </a:tr>
              <a:tr h="0">
                <a:tc>
                  <a:txBody>
                    <a:bodyPr/>
                    <a:lstStyle/>
                    <a:p>
                      <a:pPr algn="just" rtl="1">
                        <a:lnSpc>
                          <a:spcPct val="150000"/>
                        </a:lnSpc>
                        <a:spcAft>
                          <a:spcPts val="1000"/>
                        </a:spcAft>
                      </a:pPr>
                      <a:r>
                        <a:rPr lang="he-IL" sz="1300">
                          <a:effectLst/>
                        </a:rPr>
                        <a:t>קצרין </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dirty="0">
                          <a:effectLst/>
                        </a:rPr>
                        <a:t>28</a:t>
                      </a:r>
                      <a:endParaRPr lang="en-US" sz="1100" dirty="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dirty="0">
                          <a:effectLst/>
                        </a:rPr>
                        <a:t>2</a:t>
                      </a:r>
                      <a:endParaRPr lang="en-US" sz="1100" dirty="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dirty="0">
                          <a:effectLst/>
                        </a:rPr>
                        <a:t>10</a:t>
                      </a:r>
                      <a:endParaRPr lang="en-US" sz="1100" dirty="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dirty="0">
                          <a:effectLst/>
                        </a:rPr>
                        <a:t>14</a:t>
                      </a:r>
                      <a:endParaRPr lang="en-US" sz="1100" dirty="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a:effectLst/>
                        </a:rPr>
                        <a:t>1</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dirty="0">
                          <a:effectLst/>
                        </a:rPr>
                        <a:t>1</a:t>
                      </a:r>
                      <a:endParaRPr lang="en-US" sz="1100" dirty="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extLst>
                  <a:ext uri="{0D108BD9-81ED-4DB2-BD59-A6C34878D82A}">
                    <a16:rowId xmlns:a16="http://schemas.microsoft.com/office/drawing/2014/main" val="2980664881"/>
                  </a:ext>
                </a:extLst>
              </a:tr>
              <a:tr h="0">
                <a:tc>
                  <a:txBody>
                    <a:bodyPr/>
                    <a:lstStyle/>
                    <a:p>
                      <a:pPr algn="just" rtl="1">
                        <a:lnSpc>
                          <a:spcPct val="150000"/>
                        </a:lnSpc>
                        <a:spcAft>
                          <a:spcPts val="1000"/>
                        </a:spcAft>
                      </a:pPr>
                      <a:r>
                        <a:rPr lang="he-IL" sz="1300">
                          <a:effectLst/>
                        </a:rPr>
                        <a:t>סה"כ</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dirty="0">
                          <a:effectLst/>
                        </a:rPr>
                        <a:t>110</a:t>
                      </a:r>
                      <a:endParaRPr lang="en-US" sz="1100" dirty="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a:effectLst/>
                        </a:rPr>
                        <a:t>56</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a:effectLst/>
                        </a:rPr>
                        <a:t>10</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dirty="0">
                          <a:effectLst/>
                        </a:rPr>
                        <a:t>36</a:t>
                      </a:r>
                      <a:endParaRPr lang="en-US" sz="1100" dirty="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dirty="0">
                          <a:effectLst/>
                        </a:rPr>
                        <a:t>5</a:t>
                      </a:r>
                      <a:endParaRPr lang="en-US" sz="1100" dirty="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dirty="0">
                          <a:effectLst/>
                        </a:rPr>
                        <a:t>3</a:t>
                      </a:r>
                      <a:endParaRPr lang="en-US" sz="1100" dirty="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extLst>
                  <a:ext uri="{0D108BD9-81ED-4DB2-BD59-A6C34878D82A}">
                    <a16:rowId xmlns:a16="http://schemas.microsoft.com/office/drawing/2014/main" val="3258968530"/>
                  </a:ext>
                </a:extLst>
              </a:tr>
            </a:tbl>
          </a:graphicData>
        </a:graphic>
      </p:graphicFrame>
      <p:graphicFrame>
        <p:nvGraphicFramePr>
          <p:cNvPr id="5" name="טבלה 4">
            <a:extLst>
              <a:ext uri="{FF2B5EF4-FFF2-40B4-BE49-F238E27FC236}">
                <a16:creationId xmlns:a16="http://schemas.microsoft.com/office/drawing/2014/main" id="{9F0118F1-CAFF-4A46-81F5-E21EB478EB49}"/>
              </a:ext>
            </a:extLst>
          </p:cNvPr>
          <p:cNvGraphicFramePr>
            <a:graphicFrameLocks noGrp="1"/>
          </p:cNvGraphicFramePr>
          <p:nvPr>
            <p:extLst>
              <p:ext uri="{D42A27DB-BD31-4B8C-83A1-F6EECF244321}">
                <p14:modId xmlns:p14="http://schemas.microsoft.com/office/powerpoint/2010/main" val="2304429465"/>
              </p:ext>
            </p:extLst>
          </p:nvPr>
        </p:nvGraphicFramePr>
        <p:xfrm>
          <a:off x="6670741" y="4471417"/>
          <a:ext cx="3947275" cy="1591056"/>
        </p:xfrm>
        <a:graphic>
          <a:graphicData uri="http://schemas.openxmlformats.org/drawingml/2006/table">
            <a:tbl>
              <a:tblPr rtl="1" firstRow="1" firstCol="1" bandRow="1">
                <a:tableStyleId>{5C22544A-7EE6-4342-B048-85BDC9FD1C3A}</a:tableStyleId>
              </a:tblPr>
              <a:tblGrid>
                <a:gridCol w="1194570">
                  <a:extLst>
                    <a:ext uri="{9D8B030D-6E8A-4147-A177-3AD203B41FA5}">
                      <a16:colId xmlns:a16="http://schemas.microsoft.com/office/drawing/2014/main" val="413556921"/>
                    </a:ext>
                  </a:extLst>
                </a:gridCol>
                <a:gridCol w="677726">
                  <a:extLst>
                    <a:ext uri="{9D8B030D-6E8A-4147-A177-3AD203B41FA5}">
                      <a16:colId xmlns:a16="http://schemas.microsoft.com/office/drawing/2014/main" val="2507442954"/>
                    </a:ext>
                  </a:extLst>
                </a:gridCol>
                <a:gridCol w="702427">
                  <a:extLst>
                    <a:ext uri="{9D8B030D-6E8A-4147-A177-3AD203B41FA5}">
                      <a16:colId xmlns:a16="http://schemas.microsoft.com/office/drawing/2014/main" val="4135605743"/>
                    </a:ext>
                  </a:extLst>
                </a:gridCol>
                <a:gridCol w="703061">
                  <a:extLst>
                    <a:ext uri="{9D8B030D-6E8A-4147-A177-3AD203B41FA5}">
                      <a16:colId xmlns:a16="http://schemas.microsoft.com/office/drawing/2014/main" val="1619912255"/>
                    </a:ext>
                  </a:extLst>
                </a:gridCol>
                <a:gridCol w="669491">
                  <a:extLst>
                    <a:ext uri="{9D8B030D-6E8A-4147-A177-3AD203B41FA5}">
                      <a16:colId xmlns:a16="http://schemas.microsoft.com/office/drawing/2014/main" val="770232719"/>
                    </a:ext>
                  </a:extLst>
                </a:gridCol>
              </a:tblGrid>
              <a:tr h="0">
                <a:tc>
                  <a:txBody>
                    <a:bodyPr/>
                    <a:lstStyle/>
                    <a:p>
                      <a:pPr algn="ctr" rtl="1">
                        <a:lnSpc>
                          <a:spcPct val="150000"/>
                        </a:lnSpc>
                        <a:spcAft>
                          <a:spcPts val="1000"/>
                        </a:spcAft>
                      </a:pPr>
                      <a:r>
                        <a:rPr lang="he-IL" sz="1300">
                          <a:effectLst/>
                        </a:rPr>
                        <a:t>ישוב</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dirty="0">
                          <a:effectLst/>
                        </a:rPr>
                        <a:t>כמות</a:t>
                      </a:r>
                      <a:endParaRPr lang="en-US" sz="1100" dirty="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a:effectLst/>
                        </a:rPr>
                        <a:t>"2</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a:effectLst/>
                        </a:rPr>
                        <a:t>"4</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a:effectLst/>
                        </a:rPr>
                        <a:t>"6</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extLst>
                  <a:ext uri="{0D108BD9-81ED-4DB2-BD59-A6C34878D82A}">
                    <a16:rowId xmlns:a16="http://schemas.microsoft.com/office/drawing/2014/main" val="1374896430"/>
                  </a:ext>
                </a:extLst>
              </a:tr>
              <a:tr h="0">
                <a:tc>
                  <a:txBody>
                    <a:bodyPr/>
                    <a:lstStyle/>
                    <a:p>
                      <a:pPr algn="r" rtl="1">
                        <a:lnSpc>
                          <a:spcPct val="150000"/>
                        </a:lnSpc>
                        <a:spcAft>
                          <a:spcPts val="1000"/>
                        </a:spcAft>
                      </a:pPr>
                      <a:r>
                        <a:rPr lang="he-IL" sz="1300">
                          <a:effectLst/>
                        </a:rPr>
                        <a:t>מג'דל שמס</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dirty="0">
                          <a:effectLst/>
                        </a:rPr>
                        <a:t>15</a:t>
                      </a:r>
                      <a:endParaRPr lang="en-US" sz="1100" dirty="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dirty="0">
                          <a:effectLst/>
                        </a:rPr>
                        <a:t>11</a:t>
                      </a:r>
                      <a:endParaRPr lang="en-US" sz="1100" dirty="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dirty="0">
                          <a:effectLst/>
                        </a:rPr>
                        <a:t>2</a:t>
                      </a:r>
                      <a:endParaRPr lang="en-US" sz="1100" dirty="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a:effectLst/>
                        </a:rPr>
                        <a:t>2</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extLst>
                  <a:ext uri="{0D108BD9-81ED-4DB2-BD59-A6C34878D82A}">
                    <a16:rowId xmlns:a16="http://schemas.microsoft.com/office/drawing/2014/main" val="1007505617"/>
                  </a:ext>
                </a:extLst>
              </a:tr>
              <a:tr h="0">
                <a:tc>
                  <a:txBody>
                    <a:bodyPr/>
                    <a:lstStyle/>
                    <a:p>
                      <a:pPr algn="r" rtl="1">
                        <a:lnSpc>
                          <a:spcPct val="150000"/>
                        </a:lnSpc>
                        <a:spcAft>
                          <a:spcPts val="1000"/>
                        </a:spcAft>
                      </a:pPr>
                      <a:r>
                        <a:rPr lang="he-IL" sz="1300">
                          <a:effectLst/>
                        </a:rPr>
                        <a:t>מסעדה</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dirty="0">
                          <a:effectLst/>
                        </a:rPr>
                        <a:t>7</a:t>
                      </a:r>
                      <a:endParaRPr lang="en-US" sz="1100" dirty="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dirty="0">
                          <a:effectLst/>
                        </a:rPr>
                        <a:t>4</a:t>
                      </a:r>
                      <a:endParaRPr lang="en-US" sz="1100" dirty="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dirty="0">
                          <a:effectLst/>
                        </a:rPr>
                        <a:t>3</a:t>
                      </a:r>
                      <a:endParaRPr lang="en-US" sz="1100" dirty="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dirty="0">
                          <a:effectLst/>
                        </a:rPr>
                        <a:t>0</a:t>
                      </a:r>
                      <a:endParaRPr lang="en-US" sz="1100" dirty="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extLst>
                  <a:ext uri="{0D108BD9-81ED-4DB2-BD59-A6C34878D82A}">
                    <a16:rowId xmlns:a16="http://schemas.microsoft.com/office/drawing/2014/main" val="3454280254"/>
                  </a:ext>
                </a:extLst>
              </a:tr>
              <a:tr h="0">
                <a:tc>
                  <a:txBody>
                    <a:bodyPr/>
                    <a:lstStyle/>
                    <a:p>
                      <a:pPr algn="r" rtl="1">
                        <a:lnSpc>
                          <a:spcPct val="150000"/>
                        </a:lnSpc>
                        <a:spcAft>
                          <a:spcPts val="1000"/>
                        </a:spcAft>
                      </a:pPr>
                      <a:r>
                        <a:rPr lang="he-IL" sz="1300">
                          <a:effectLst/>
                        </a:rPr>
                        <a:t>עין קניה</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dirty="0">
                          <a:effectLst/>
                        </a:rPr>
                        <a:t>6</a:t>
                      </a:r>
                      <a:endParaRPr lang="en-US" sz="1100" dirty="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dirty="0">
                          <a:effectLst/>
                        </a:rPr>
                        <a:t>4</a:t>
                      </a:r>
                      <a:endParaRPr lang="en-US" sz="1100" dirty="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dirty="0">
                          <a:effectLst/>
                        </a:rPr>
                        <a:t>2</a:t>
                      </a:r>
                      <a:endParaRPr lang="en-US" sz="1100" dirty="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a:effectLst/>
                        </a:rPr>
                        <a:t>0</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extLst>
                  <a:ext uri="{0D108BD9-81ED-4DB2-BD59-A6C34878D82A}">
                    <a16:rowId xmlns:a16="http://schemas.microsoft.com/office/drawing/2014/main" val="2650482460"/>
                  </a:ext>
                </a:extLst>
              </a:tr>
              <a:tr h="117120">
                <a:tc>
                  <a:txBody>
                    <a:bodyPr/>
                    <a:lstStyle/>
                    <a:p>
                      <a:pPr algn="r" rtl="1">
                        <a:lnSpc>
                          <a:spcPct val="150000"/>
                        </a:lnSpc>
                        <a:spcAft>
                          <a:spcPts val="1000"/>
                        </a:spcAft>
                      </a:pPr>
                      <a:r>
                        <a:rPr lang="he-IL" sz="1300">
                          <a:effectLst/>
                        </a:rPr>
                        <a:t>בוקעתא</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dirty="0">
                          <a:effectLst/>
                        </a:rPr>
                        <a:t>13</a:t>
                      </a:r>
                      <a:endParaRPr lang="en-US" sz="1100" dirty="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dirty="0">
                          <a:effectLst/>
                        </a:rPr>
                        <a:t>4</a:t>
                      </a:r>
                      <a:endParaRPr lang="en-US" sz="1100" dirty="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dirty="0">
                          <a:effectLst/>
                        </a:rPr>
                        <a:t>5</a:t>
                      </a:r>
                      <a:endParaRPr lang="en-US" sz="1100" dirty="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dirty="0">
                          <a:effectLst/>
                        </a:rPr>
                        <a:t>4</a:t>
                      </a:r>
                      <a:endParaRPr lang="en-US" sz="1100" dirty="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extLst>
                  <a:ext uri="{0D108BD9-81ED-4DB2-BD59-A6C34878D82A}">
                    <a16:rowId xmlns:a16="http://schemas.microsoft.com/office/drawing/2014/main" val="2959883602"/>
                  </a:ext>
                </a:extLst>
              </a:tr>
              <a:tr h="0">
                <a:tc>
                  <a:txBody>
                    <a:bodyPr/>
                    <a:lstStyle/>
                    <a:p>
                      <a:pPr algn="r" rtl="1">
                        <a:lnSpc>
                          <a:spcPct val="150000"/>
                        </a:lnSpc>
                        <a:spcAft>
                          <a:spcPts val="1000"/>
                        </a:spcAft>
                      </a:pPr>
                      <a:r>
                        <a:rPr lang="he-IL" sz="1300">
                          <a:effectLst/>
                        </a:rPr>
                        <a:t>סה"כ</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dirty="0">
                          <a:effectLst/>
                        </a:rPr>
                        <a:t>41</a:t>
                      </a:r>
                      <a:endParaRPr lang="en-US" sz="1100" dirty="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dirty="0">
                          <a:effectLst/>
                        </a:rPr>
                        <a:t>23</a:t>
                      </a:r>
                      <a:endParaRPr lang="en-US" sz="1100" dirty="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dirty="0">
                          <a:effectLst/>
                        </a:rPr>
                        <a:t>12</a:t>
                      </a:r>
                      <a:endParaRPr lang="en-US" sz="1100" dirty="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50000"/>
                        </a:lnSpc>
                        <a:spcAft>
                          <a:spcPts val="1000"/>
                        </a:spcAft>
                      </a:pPr>
                      <a:r>
                        <a:rPr lang="he-IL" sz="1300" dirty="0">
                          <a:effectLst/>
                        </a:rPr>
                        <a:t>6</a:t>
                      </a:r>
                      <a:endParaRPr lang="en-US" sz="1100" dirty="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extLst>
                  <a:ext uri="{0D108BD9-81ED-4DB2-BD59-A6C34878D82A}">
                    <a16:rowId xmlns:a16="http://schemas.microsoft.com/office/drawing/2014/main" val="298891268"/>
                  </a:ext>
                </a:extLst>
              </a:tr>
            </a:tbl>
          </a:graphicData>
        </a:graphic>
      </p:graphicFrame>
      <p:sp>
        <p:nvSpPr>
          <p:cNvPr id="9" name="Rectangle 1">
            <a:extLst>
              <a:ext uri="{FF2B5EF4-FFF2-40B4-BE49-F238E27FC236}">
                <a16:creationId xmlns:a16="http://schemas.microsoft.com/office/drawing/2014/main" id="{F23786D3-6DAC-4019-8961-946E0AF10B5B}"/>
              </a:ext>
            </a:extLst>
          </p:cNvPr>
          <p:cNvSpPr>
            <a:spLocks noChangeArrowheads="1"/>
          </p:cNvSpPr>
          <p:nvPr/>
        </p:nvSpPr>
        <p:spPr bwMode="auto">
          <a:xfrm>
            <a:off x="3282393" y="1159220"/>
            <a:ext cx="7044680"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defTabSz="914400" rtl="1" eaLnBrk="0" fontAlgn="base" latinLnBrk="0" hangingPunct="0">
              <a:lnSpc>
                <a:spcPct val="100000"/>
              </a:lnSpc>
              <a:spcBef>
                <a:spcPct val="0"/>
              </a:spcBef>
              <a:spcAft>
                <a:spcPct val="0"/>
              </a:spcAft>
              <a:buClrTx/>
              <a:buSzTx/>
              <a:buFontTx/>
              <a:buNone/>
              <a:tabLst/>
            </a:pPr>
            <a:r>
              <a:rPr kumimoji="0" lang="he-IL" altLang="he-IL" sz="2000" b="1" i="0" u="sng" strike="noStrike" cap="none" normalizeH="0" baseline="0" dirty="0">
                <a:ln>
                  <a:noFill/>
                </a:ln>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טבלת פיצוצים ברשתות הציבוריות </a:t>
            </a:r>
            <a:endParaRPr kumimoji="0" lang="en-US" altLang="he-IL" sz="2000" b="0" i="0" u="none" strike="noStrike" cap="none" normalizeH="0" baseline="0" dirty="0">
              <a:ln>
                <a:noFill/>
              </a:ln>
              <a:solidFill>
                <a:schemeClr val="accent1">
                  <a:lumMod val="75000"/>
                </a:schemeClr>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he-IL" altLang="he-IL" sz="2000" b="1" i="0" u="sng" strike="noStrike" cap="none" normalizeH="0" baseline="0" dirty="0">
                <a:ln>
                  <a:noFill/>
                </a:ln>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קריית שמונה, מטולה וקצרין </a:t>
            </a:r>
            <a:endParaRPr kumimoji="0" lang="en-US" altLang="he-IL" sz="2000" b="0" i="0" u="none" strike="noStrike" cap="none" normalizeH="0" baseline="0" dirty="0">
              <a:ln>
                <a:noFill/>
              </a:ln>
              <a:solidFill>
                <a:schemeClr val="accent1">
                  <a:lumMod val="75000"/>
                </a:schemeClr>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he-IL" altLang="he-IL" sz="2000" b="1" i="0" u="sng" strike="noStrike" cap="none" normalizeH="0" baseline="0" dirty="0">
                <a:ln>
                  <a:noFill/>
                </a:ln>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מג'דל שמס, מסעדה, עין קניה </a:t>
            </a:r>
            <a:r>
              <a:rPr kumimoji="0" lang="he-IL" altLang="he-IL" sz="2000" b="1" i="0" u="sng" strike="noStrike" cap="none" normalizeH="0" baseline="0" dirty="0" err="1">
                <a:ln>
                  <a:noFill/>
                </a:ln>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ובוקעתא</a:t>
            </a:r>
            <a:r>
              <a:rPr kumimoji="0" lang="he-IL" altLang="he-IL" sz="2000" b="1" i="0" u="sng" strike="noStrike" cap="none" normalizeH="0" baseline="0" dirty="0">
                <a:ln>
                  <a:noFill/>
                </a:ln>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 </a:t>
            </a:r>
            <a:endParaRPr kumimoji="0" lang="en-US" altLang="he-IL" sz="2000" b="0" i="0" u="none" strike="noStrike" cap="none" normalizeH="0" baseline="0" dirty="0">
              <a:ln>
                <a:noFill/>
              </a:ln>
              <a:solidFill>
                <a:schemeClr val="accent1">
                  <a:lumMod val="75000"/>
                </a:schemeClr>
              </a:solidFill>
              <a:effectLst/>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altLang="he-IL"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835999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23D09407-53BC-485E-B4CE-BC5E4FC4B2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0">
            <a:extLst>
              <a:ext uri="{FF2B5EF4-FFF2-40B4-BE49-F238E27FC236}">
                <a16:creationId xmlns:a16="http://schemas.microsoft.com/office/drawing/2014/main" id="{921DB988-49FC-4608-B0A2-E2F3A40190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p:cNvSpPr>
            <a:spLocks noGrp="1"/>
          </p:cNvSpPr>
          <p:nvPr>
            <p:ph type="title"/>
          </p:nvPr>
        </p:nvSpPr>
        <p:spPr>
          <a:xfrm>
            <a:off x="300396" y="2360907"/>
            <a:ext cx="10640754" cy="1090802"/>
          </a:xfrm>
        </p:spPr>
        <p:txBody>
          <a:bodyPr vert="horz" lIns="91440" tIns="45720" rIns="91440" bIns="45720" rtlCol="0" anchor="b" anchorCtr="0">
            <a:noAutofit/>
          </a:bodyPr>
          <a:lstStyle/>
          <a:p>
            <a:pPr rtl="1">
              <a:lnSpc>
                <a:spcPct val="150000"/>
              </a:lnSpc>
              <a:spcAft>
                <a:spcPts val="1000"/>
              </a:spcAft>
            </a:pPr>
            <a:br>
              <a:rPr lang="en-US" sz="2000" b="1" dirty="0">
                <a:effectLst/>
                <a:latin typeface="Calibri" panose="020F0502020204030204" pitchFamily="34" charset="0"/>
                <a:ea typeface="Calibri" panose="020F0502020204030204" pitchFamily="34" charset="0"/>
                <a:cs typeface="David" panose="020E0502060401010101" pitchFamily="34" charset="-79"/>
              </a:rPr>
            </a:br>
            <a:r>
              <a:rPr lang="he-IL" sz="2000" b="1" u="none" strike="noStrike" dirty="0">
                <a:effectLst/>
                <a:latin typeface="Calibri" panose="020F0502020204030204" pitchFamily="34" charset="0"/>
                <a:ea typeface="Calibri" panose="020F0502020204030204" pitchFamily="34" charset="0"/>
                <a:cs typeface="David" panose="020E0502060401010101" pitchFamily="34" charset="-79"/>
              </a:rPr>
              <a:t> </a:t>
            </a:r>
            <a:br>
              <a:rPr lang="en-US" sz="2000" b="1" dirty="0">
                <a:effectLst/>
                <a:latin typeface="Calibri" panose="020F0502020204030204" pitchFamily="34" charset="0"/>
                <a:ea typeface="Calibri" panose="020F0502020204030204" pitchFamily="34" charset="0"/>
                <a:cs typeface="David" panose="020E0502060401010101" pitchFamily="34" charset="-79"/>
              </a:rPr>
            </a:br>
            <a:endParaRPr lang="en-US" b="1" kern="1200" dirty="0">
              <a:solidFill>
                <a:schemeClr val="tx2"/>
              </a:solidFill>
              <a:latin typeface="+mj-lt"/>
              <a:ea typeface="+mj-ea"/>
              <a:cs typeface="+mj-cs"/>
            </a:endParaRPr>
          </a:p>
        </p:txBody>
      </p:sp>
      <p:grpSp>
        <p:nvGrpSpPr>
          <p:cNvPr id="8" name="Group 12">
            <a:extLst>
              <a:ext uri="{FF2B5EF4-FFF2-40B4-BE49-F238E27FC236}">
                <a16:creationId xmlns:a16="http://schemas.microsoft.com/office/drawing/2014/main" id="{E9B930FD-8671-4C4C-ADCF-73AC1D0CD41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9676747" y="0"/>
            <a:ext cx="2514948" cy="2174333"/>
            <a:chOff x="-305" y="-4155"/>
            <a:chExt cx="2514948" cy="2174333"/>
          </a:xfrm>
        </p:grpSpPr>
        <p:sp>
          <p:nvSpPr>
            <p:cNvPr id="14" name="Freeform: Shape 13">
              <a:extLst>
                <a:ext uri="{FF2B5EF4-FFF2-40B4-BE49-F238E27FC236}">
                  <a16:creationId xmlns:a16="http://schemas.microsoft.com/office/drawing/2014/main" id="{C35B12C1-569C-4E37-AA33-7EF215F201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14">
              <a:extLst>
                <a:ext uri="{FF2B5EF4-FFF2-40B4-BE49-F238E27FC236}">
                  <a16:creationId xmlns:a16="http://schemas.microsoft.com/office/drawing/2014/main" id="{F23E2660-7810-46F6-8752-187127C830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C991DC45-0378-45B3-B325-FB8F98545E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12" name="Freeform: Shape 16">
              <a:extLst>
                <a:ext uri="{FF2B5EF4-FFF2-40B4-BE49-F238E27FC236}">
                  <a16:creationId xmlns:a16="http://schemas.microsoft.com/office/drawing/2014/main" id="{E228F5BA-5150-4554-B7EA-93F371F3B1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 name="Group 18">
            <a:extLst>
              <a:ext uri="{FF2B5EF4-FFF2-40B4-BE49-F238E27FC236}">
                <a16:creationId xmlns:a16="http://schemas.microsoft.com/office/drawing/2014/main" id="{383C2651-AE0C-4AE4-8725-E2F9414FE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305" y="4322879"/>
            <a:ext cx="3378428" cy="2535121"/>
            <a:chOff x="-305" y="-1"/>
            <a:chExt cx="3832880" cy="2876136"/>
          </a:xfrm>
        </p:grpSpPr>
        <p:sp>
          <p:nvSpPr>
            <p:cNvPr id="20" name="Freeform: Shape 19">
              <a:extLst>
                <a:ext uri="{FF2B5EF4-FFF2-40B4-BE49-F238E27FC236}">
                  <a16:creationId xmlns:a16="http://schemas.microsoft.com/office/drawing/2014/main" id="{CCE13265-B5D2-47B4-A199-E05F390D5B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0">
              <a:extLst>
                <a:ext uri="{FF2B5EF4-FFF2-40B4-BE49-F238E27FC236}">
                  <a16:creationId xmlns:a16="http://schemas.microsoft.com/office/drawing/2014/main" id="{693EBD03-D832-462C-9304-7273698ED4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1">
              <a:extLst>
                <a:ext uri="{FF2B5EF4-FFF2-40B4-BE49-F238E27FC236}">
                  <a16:creationId xmlns:a16="http://schemas.microsoft.com/office/drawing/2014/main" id="{0D53D3E2-805E-40D2-964F-352BF6D476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2">
              <a:extLst>
                <a:ext uri="{FF2B5EF4-FFF2-40B4-BE49-F238E27FC236}">
                  <a16:creationId xmlns:a16="http://schemas.microsoft.com/office/drawing/2014/main" id="{B7A9A916-A926-43E6-800F-432ABC3F24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31" name="תמונה 30">
            <a:extLst>
              <a:ext uri="{FF2B5EF4-FFF2-40B4-BE49-F238E27FC236}">
                <a16:creationId xmlns:a16="http://schemas.microsoft.com/office/drawing/2014/main" id="{00B766EF-7885-4289-8B0C-B877104E63F7}"/>
              </a:ext>
            </a:extLst>
          </p:cNvPr>
          <p:cNvPicPr/>
          <p:nvPr/>
        </p:nvPicPr>
        <p:blipFill>
          <a:blip r:embed="rId3">
            <a:extLst>
              <a:ext uri="{28A0092B-C50C-407E-A947-70E740481C1C}">
                <a14:useLocalDpi xmlns:a14="http://schemas.microsoft.com/office/drawing/2010/main" val="0"/>
              </a:ext>
            </a:extLst>
          </a:blip>
          <a:stretch>
            <a:fillRect/>
          </a:stretch>
        </p:blipFill>
        <p:spPr>
          <a:xfrm>
            <a:off x="95963" y="231564"/>
            <a:ext cx="3186430" cy="932180"/>
          </a:xfrm>
          <a:prstGeom prst="rect">
            <a:avLst/>
          </a:prstGeom>
        </p:spPr>
      </p:pic>
      <p:sp>
        <p:nvSpPr>
          <p:cNvPr id="4" name="תיבת טקסט 3">
            <a:extLst>
              <a:ext uri="{FF2B5EF4-FFF2-40B4-BE49-F238E27FC236}">
                <a16:creationId xmlns:a16="http://schemas.microsoft.com/office/drawing/2014/main" id="{13099693-066D-42C8-B7F4-8C031CFE104F}"/>
              </a:ext>
            </a:extLst>
          </p:cNvPr>
          <p:cNvSpPr txBox="1"/>
          <p:nvPr/>
        </p:nvSpPr>
        <p:spPr>
          <a:xfrm>
            <a:off x="2341125" y="970874"/>
            <a:ext cx="8276891" cy="369332"/>
          </a:xfrm>
          <a:prstGeom prst="rect">
            <a:avLst/>
          </a:prstGeom>
          <a:noFill/>
        </p:spPr>
        <p:txBody>
          <a:bodyPr wrap="square" rtlCol="1">
            <a:spAutoFit/>
          </a:bodyPr>
          <a:lstStyle/>
          <a:p>
            <a:pPr algn="just" rtl="1">
              <a:spcAft>
                <a:spcPts val="1000"/>
              </a:spcAft>
            </a:pPr>
            <a:endParaRPr lang="he-IL"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endParaRPr>
          </a:p>
        </p:txBody>
      </p:sp>
      <p:sp>
        <p:nvSpPr>
          <p:cNvPr id="9" name="Rectangle 1">
            <a:extLst>
              <a:ext uri="{FF2B5EF4-FFF2-40B4-BE49-F238E27FC236}">
                <a16:creationId xmlns:a16="http://schemas.microsoft.com/office/drawing/2014/main" id="{F23786D3-6DAC-4019-8961-946E0AF10B5B}"/>
              </a:ext>
            </a:extLst>
          </p:cNvPr>
          <p:cNvSpPr>
            <a:spLocks noChangeArrowheads="1"/>
          </p:cNvSpPr>
          <p:nvPr/>
        </p:nvSpPr>
        <p:spPr bwMode="auto">
          <a:xfrm>
            <a:off x="6350465" y="1466997"/>
            <a:ext cx="3976607"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defTabSz="914400" rtl="1" eaLnBrk="0" fontAlgn="base" latinLnBrk="0" hangingPunct="0">
              <a:lnSpc>
                <a:spcPct val="100000"/>
              </a:lnSpc>
              <a:spcBef>
                <a:spcPct val="0"/>
              </a:spcBef>
              <a:spcAft>
                <a:spcPct val="0"/>
              </a:spcAft>
              <a:buClrTx/>
              <a:buSzTx/>
              <a:buFontTx/>
              <a:buNone/>
              <a:tabLst/>
            </a:pPr>
            <a:r>
              <a:rPr kumimoji="0" lang="he-IL" altLang="he-IL" sz="2000" b="1" i="0" u="sng" strike="noStrike" cap="none" normalizeH="0" baseline="0" dirty="0">
                <a:ln>
                  <a:noFill/>
                </a:ln>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בקשות להיתר בניה שטופלו בשנת הדוח </a:t>
            </a:r>
            <a:endParaRPr kumimoji="0" lang="en-US" altLang="he-IL" sz="2000" b="0" i="0" u="none" strike="noStrike" cap="none" normalizeH="0" baseline="0" dirty="0">
              <a:ln>
                <a:noFill/>
              </a:ln>
              <a:solidFill>
                <a:schemeClr val="accent1">
                  <a:lumMod val="75000"/>
                </a:schemeClr>
              </a:solidFill>
              <a:effectLst/>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altLang="he-IL"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1" name="תיבת טקסט 20">
            <a:extLst>
              <a:ext uri="{FF2B5EF4-FFF2-40B4-BE49-F238E27FC236}">
                <a16:creationId xmlns:a16="http://schemas.microsoft.com/office/drawing/2014/main" id="{EFA99EC6-EF0D-435D-9E0D-7DCDA4934084}"/>
              </a:ext>
            </a:extLst>
          </p:cNvPr>
          <p:cNvSpPr txBox="1"/>
          <p:nvPr/>
        </p:nvSpPr>
        <p:spPr>
          <a:xfrm>
            <a:off x="4648171" y="2027274"/>
            <a:ext cx="6094602" cy="3560718"/>
          </a:xfrm>
          <a:prstGeom prst="rect">
            <a:avLst/>
          </a:prstGeom>
          <a:noFill/>
        </p:spPr>
        <p:txBody>
          <a:bodyPr wrap="square">
            <a:spAutoFit/>
          </a:bodyPr>
          <a:lstStyle/>
          <a:p>
            <a:pPr marL="838835" indent="-381635" algn="just" rtl="1">
              <a:lnSpc>
                <a:spcPct val="115000"/>
              </a:lnSpc>
              <a:spcAft>
                <a:spcPts val="1000"/>
              </a:spcAft>
              <a:tabLst>
                <a:tab pos="143510" algn="l"/>
              </a:tabLst>
            </a:pPr>
            <a:r>
              <a:rPr lang="he-IL" sz="1800" b="1" dirty="0">
                <a:effectLst/>
                <a:latin typeface="Calibri" panose="020F0502020204030204" pitchFamily="34" charset="0"/>
                <a:ea typeface="Calibri" panose="020F0502020204030204" pitchFamily="34" charset="0"/>
                <a:cs typeface="David" panose="020E0502060401010101" pitchFamily="34" charset="-79"/>
              </a:rPr>
              <a:t>קריית שמונה- בקשות להיתר בניה:21	</a:t>
            </a:r>
            <a:endParaRPr lang="en-US" sz="1600" b="1" dirty="0">
              <a:effectLst/>
              <a:latin typeface="Calibri" panose="020F0502020204030204" pitchFamily="34" charset="0"/>
              <a:ea typeface="Calibri" panose="020F0502020204030204" pitchFamily="34" charset="0"/>
              <a:cs typeface="David" panose="020E0502060401010101" pitchFamily="34" charset="-79"/>
            </a:endParaRPr>
          </a:p>
          <a:p>
            <a:pPr marL="838835" indent="-381635" algn="just" rtl="1">
              <a:lnSpc>
                <a:spcPct val="115000"/>
              </a:lnSpc>
              <a:spcAft>
                <a:spcPts val="1000"/>
              </a:spcAft>
              <a:tabLst>
                <a:tab pos="143510" algn="l"/>
              </a:tabLst>
            </a:pPr>
            <a:r>
              <a:rPr lang="he-IL" sz="1800" b="1" dirty="0">
                <a:effectLst/>
                <a:latin typeface="Calibri" panose="020F0502020204030204" pitchFamily="34" charset="0"/>
                <a:ea typeface="Calibri" panose="020F0502020204030204" pitchFamily="34" charset="0"/>
                <a:cs typeface="David" panose="020E0502060401010101" pitchFamily="34" charset="-79"/>
              </a:rPr>
              <a:t>מטולה- בקשות להיתר בניה :11</a:t>
            </a:r>
            <a:endParaRPr lang="en-US" sz="1600" b="1" dirty="0">
              <a:effectLst/>
              <a:latin typeface="Calibri" panose="020F0502020204030204" pitchFamily="34" charset="0"/>
              <a:ea typeface="Calibri" panose="020F0502020204030204" pitchFamily="34" charset="0"/>
              <a:cs typeface="David" panose="020E0502060401010101" pitchFamily="34" charset="-79"/>
            </a:endParaRPr>
          </a:p>
          <a:p>
            <a:pPr marL="838835" indent="-381635" algn="just" rtl="1">
              <a:lnSpc>
                <a:spcPct val="115000"/>
              </a:lnSpc>
              <a:spcAft>
                <a:spcPts val="1000"/>
              </a:spcAft>
              <a:tabLst>
                <a:tab pos="143510" algn="l"/>
              </a:tabLst>
            </a:pPr>
            <a:r>
              <a:rPr lang="he-IL" sz="1800" b="1" dirty="0">
                <a:effectLst/>
                <a:latin typeface="Calibri" panose="020F0502020204030204" pitchFamily="34" charset="0"/>
                <a:ea typeface="Calibri" panose="020F0502020204030204" pitchFamily="34" charset="0"/>
                <a:cs typeface="David" panose="020E0502060401010101" pitchFamily="34" charset="-79"/>
              </a:rPr>
              <a:t>קצרין - בקשות להיתר בניה :81</a:t>
            </a:r>
            <a:endParaRPr lang="en-US" sz="1600" b="1" dirty="0">
              <a:effectLst/>
              <a:latin typeface="Calibri" panose="020F0502020204030204" pitchFamily="34" charset="0"/>
              <a:ea typeface="Calibri" panose="020F0502020204030204" pitchFamily="34" charset="0"/>
              <a:cs typeface="David" panose="020E0502060401010101" pitchFamily="34" charset="-79"/>
            </a:endParaRPr>
          </a:p>
          <a:p>
            <a:pPr marL="457200" algn="just" rtl="1">
              <a:lnSpc>
                <a:spcPct val="115000"/>
              </a:lnSpc>
              <a:spcAft>
                <a:spcPts val="1000"/>
              </a:spcAft>
              <a:tabLst>
                <a:tab pos="143510" algn="l"/>
              </a:tabLst>
            </a:pPr>
            <a:r>
              <a:rPr lang="he-IL" sz="1800" b="1" dirty="0">
                <a:effectLst/>
                <a:latin typeface="Calibri" panose="020F0502020204030204" pitchFamily="34" charset="0"/>
                <a:ea typeface="Calibri" panose="020F0502020204030204" pitchFamily="34" charset="0"/>
                <a:cs typeface="David" panose="020E0502060401010101" pitchFamily="34" charset="-79"/>
              </a:rPr>
              <a:t>מג'דל שמס- בקשות להיתר בניה : 51</a:t>
            </a:r>
            <a:endParaRPr lang="en-US" sz="1600" b="1" dirty="0">
              <a:effectLst/>
              <a:latin typeface="Calibri" panose="020F0502020204030204" pitchFamily="34" charset="0"/>
              <a:ea typeface="Calibri" panose="020F0502020204030204" pitchFamily="34" charset="0"/>
              <a:cs typeface="David" panose="020E0502060401010101" pitchFamily="34" charset="-79"/>
            </a:endParaRPr>
          </a:p>
          <a:p>
            <a:pPr marL="457200" algn="just" rtl="1">
              <a:lnSpc>
                <a:spcPct val="115000"/>
              </a:lnSpc>
              <a:spcAft>
                <a:spcPts val="1000"/>
              </a:spcAft>
              <a:tabLst>
                <a:tab pos="143510" algn="l"/>
              </a:tabLst>
            </a:pPr>
            <a:r>
              <a:rPr lang="he-IL" sz="1800" b="1" dirty="0">
                <a:effectLst/>
                <a:latin typeface="Calibri" panose="020F0502020204030204" pitchFamily="34" charset="0"/>
                <a:ea typeface="Calibri" panose="020F0502020204030204" pitchFamily="34" charset="0"/>
                <a:cs typeface="David" panose="020E0502060401010101" pitchFamily="34" charset="-79"/>
              </a:rPr>
              <a:t>מסעדה- בקשות להיתר בניה :35</a:t>
            </a:r>
            <a:endParaRPr lang="en-US" sz="1600" b="1" dirty="0">
              <a:effectLst/>
              <a:latin typeface="Calibri" panose="020F0502020204030204" pitchFamily="34" charset="0"/>
              <a:ea typeface="Calibri" panose="020F0502020204030204" pitchFamily="34" charset="0"/>
              <a:cs typeface="David" panose="020E0502060401010101" pitchFamily="34" charset="-79"/>
            </a:endParaRPr>
          </a:p>
          <a:p>
            <a:pPr marL="457200" algn="just" rtl="1">
              <a:lnSpc>
                <a:spcPct val="115000"/>
              </a:lnSpc>
              <a:spcAft>
                <a:spcPts val="1000"/>
              </a:spcAft>
              <a:tabLst>
                <a:tab pos="143510" algn="l"/>
              </a:tabLst>
            </a:pPr>
            <a:r>
              <a:rPr lang="he-IL" sz="1800" b="1" dirty="0">
                <a:effectLst/>
                <a:latin typeface="Calibri" panose="020F0502020204030204" pitchFamily="34" charset="0"/>
                <a:ea typeface="Calibri" panose="020F0502020204030204" pitchFamily="34" charset="0"/>
                <a:cs typeface="David" panose="020E0502060401010101" pitchFamily="34" charset="-79"/>
              </a:rPr>
              <a:t>בוקעתא- בקשות להיתר בניה :31</a:t>
            </a:r>
            <a:endParaRPr lang="en-US" sz="1600" b="1" dirty="0">
              <a:effectLst/>
              <a:latin typeface="Calibri" panose="020F0502020204030204" pitchFamily="34" charset="0"/>
              <a:ea typeface="Calibri" panose="020F0502020204030204" pitchFamily="34" charset="0"/>
              <a:cs typeface="David" panose="020E0502060401010101" pitchFamily="34" charset="-79"/>
            </a:endParaRPr>
          </a:p>
          <a:p>
            <a:pPr marL="457200" algn="just" rtl="1">
              <a:lnSpc>
                <a:spcPct val="115000"/>
              </a:lnSpc>
              <a:spcAft>
                <a:spcPts val="1000"/>
              </a:spcAft>
              <a:tabLst>
                <a:tab pos="143510" algn="l"/>
              </a:tabLst>
            </a:pPr>
            <a:r>
              <a:rPr lang="he-IL" sz="1800" b="1" dirty="0">
                <a:effectLst/>
                <a:latin typeface="Calibri" panose="020F0502020204030204" pitchFamily="34" charset="0"/>
                <a:ea typeface="Calibri" panose="020F0502020204030204" pitchFamily="34" charset="0"/>
                <a:cs typeface="David" panose="020E0502060401010101" pitchFamily="34" charset="-79"/>
              </a:rPr>
              <a:t>עין קניה- בקשות להיתר בניה : 7</a:t>
            </a:r>
            <a:endParaRPr lang="en-US" sz="1600" b="1" dirty="0">
              <a:effectLst/>
              <a:latin typeface="Calibri" panose="020F0502020204030204" pitchFamily="34" charset="0"/>
              <a:ea typeface="Calibri" panose="020F0502020204030204" pitchFamily="34" charset="0"/>
              <a:cs typeface="David" panose="020E0502060401010101" pitchFamily="34" charset="-79"/>
            </a:endParaRPr>
          </a:p>
          <a:p>
            <a:pPr marL="838835" algn="just" rtl="1">
              <a:lnSpc>
                <a:spcPct val="115000"/>
              </a:lnSpc>
              <a:spcAft>
                <a:spcPts val="1000"/>
              </a:spcAft>
              <a:tabLst>
                <a:tab pos="143510" algn="l"/>
              </a:tabLst>
            </a:pPr>
            <a:r>
              <a:rPr lang="he-IL" sz="1800" b="1" dirty="0">
                <a:effectLst/>
                <a:latin typeface="Calibri" panose="020F0502020204030204" pitchFamily="34" charset="0"/>
                <a:ea typeface="Calibri" panose="020F0502020204030204" pitchFamily="34" charset="0"/>
                <a:cs typeface="David" panose="020E0502060401010101" pitchFamily="34" charset="-79"/>
              </a:rPr>
              <a:t>			</a:t>
            </a:r>
            <a:r>
              <a:rPr lang="he-IL" sz="2000" b="1" dirty="0">
                <a:effectLst/>
                <a:latin typeface="Calibri" panose="020F0502020204030204" pitchFamily="34" charset="0"/>
                <a:ea typeface="Calibri" panose="020F0502020204030204" pitchFamily="34" charset="0"/>
                <a:cs typeface="David" panose="020E0502060401010101" pitchFamily="34" charset="-79"/>
              </a:rPr>
              <a:t>סה"כ : 	237                           </a:t>
            </a:r>
            <a:endParaRPr lang="en-US" sz="1600" b="1" dirty="0">
              <a:effectLst/>
              <a:latin typeface="Calibri" panose="020F0502020204030204" pitchFamily="34" charset="0"/>
              <a:ea typeface="Calibri" panose="020F0502020204030204" pitchFamily="34" charset="0"/>
              <a:cs typeface="David" panose="020E0502060401010101" pitchFamily="34" charset="-79"/>
            </a:endParaRPr>
          </a:p>
        </p:txBody>
      </p:sp>
    </p:spTree>
    <p:extLst>
      <p:ext uri="{BB962C8B-B14F-4D97-AF65-F5344CB8AC3E}">
        <p14:creationId xmlns:p14="http://schemas.microsoft.com/office/powerpoint/2010/main" val="15783266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23D09407-53BC-485E-B4CE-BC5E4FC4B2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0">
            <a:extLst>
              <a:ext uri="{FF2B5EF4-FFF2-40B4-BE49-F238E27FC236}">
                <a16:creationId xmlns:a16="http://schemas.microsoft.com/office/drawing/2014/main" id="{921DB988-49FC-4608-B0A2-E2F3A40190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2">
            <a:extLst>
              <a:ext uri="{FF2B5EF4-FFF2-40B4-BE49-F238E27FC236}">
                <a16:creationId xmlns:a16="http://schemas.microsoft.com/office/drawing/2014/main" id="{E9B930FD-8671-4C4C-ADCF-73AC1D0CD41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9676747" y="0"/>
            <a:ext cx="2514948" cy="2174333"/>
            <a:chOff x="-305" y="-4155"/>
            <a:chExt cx="2514948" cy="2174333"/>
          </a:xfrm>
        </p:grpSpPr>
        <p:sp>
          <p:nvSpPr>
            <p:cNvPr id="14" name="Freeform: Shape 13">
              <a:extLst>
                <a:ext uri="{FF2B5EF4-FFF2-40B4-BE49-F238E27FC236}">
                  <a16:creationId xmlns:a16="http://schemas.microsoft.com/office/drawing/2014/main" id="{C35B12C1-569C-4E37-AA33-7EF215F201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14">
              <a:extLst>
                <a:ext uri="{FF2B5EF4-FFF2-40B4-BE49-F238E27FC236}">
                  <a16:creationId xmlns:a16="http://schemas.microsoft.com/office/drawing/2014/main" id="{F23E2660-7810-46F6-8752-187127C830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C991DC45-0378-45B3-B325-FB8F98545E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12" name="Freeform: Shape 16">
              <a:extLst>
                <a:ext uri="{FF2B5EF4-FFF2-40B4-BE49-F238E27FC236}">
                  <a16:creationId xmlns:a16="http://schemas.microsoft.com/office/drawing/2014/main" id="{E228F5BA-5150-4554-B7EA-93F371F3B1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 name="Group 18">
            <a:extLst>
              <a:ext uri="{FF2B5EF4-FFF2-40B4-BE49-F238E27FC236}">
                <a16:creationId xmlns:a16="http://schemas.microsoft.com/office/drawing/2014/main" id="{383C2651-AE0C-4AE4-8725-E2F9414FE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305" y="4322879"/>
            <a:ext cx="3378428" cy="2535121"/>
            <a:chOff x="-305" y="-1"/>
            <a:chExt cx="3832880" cy="2876136"/>
          </a:xfrm>
        </p:grpSpPr>
        <p:sp>
          <p:nvSpPr>
            <p:cNvPr id="20" name="Freeform: Shape 19">
              <a:extLst>
                <a:ext uri="{FF2B5EF4-FFF2-40B4-BE49-F238E27FC236}">
                  <a16:creationId xmlns:a16="http://schemas.microsoft.com/office/drawing/2014/main" id="{CCE13265-B5D2-47B4-A199-E05F390D5B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0">
              <a:extLst>
                <a:ext uri="{FF2B5EF4-FFF2-40B4-BE49-F238E27FC236}">
                  <a16:creationId xmlns:a16="http://schemas.microsoft.com/office/drawing/2014/main" id="{693EBD03-D832-462C-9304-7273698ED4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1">
              <a:extLst>
                <a:ext uri="{FF2B5EF4-FFF2-40B4-BE49-F238E27FC236}">
                  <a16:creationId xmlns:a16="http://schemas.microsoft.com/office/drawing/2014/main" id="{0D53D3E2-805E-40D2-964F-352BF6D476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2">
              <a:extLst>
                <a:ext uri="{FF2B5EF4-FFF2-40B4-BE49-F238E27FC236}">
                  <a16:creationId xmlns:a16="http://schemas.microsoft.com/office/drawing/2014/main" id="{B7A9A916-A926-43E6-800F-432ABC3F24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31" name="תמונה 30">
            <a:extLst>
              <a:ext uri="{FF2B5EF4-FFF2-40B4-BE49-F238E27FC236}">
                <a16:creationId xmlns:a16="http://schemas.microsoft.com/office/drawing/2014/main" id="{00B766EF-7885-4289-8B0C-B877104E63F7}"/>
              </a:ext>
            </a:extLst>
          </p:cNvPr>
          <p:cNvPicPr/>
          <p:nvPr/>
        </p:nvPicPr>
        <p:blipFill>
          <a:blip r:embed="rId3">
            <a:extLst>
              <a:ext uri="{28A0092B-C50C-407E-A947-70E740481C1C}">
                <a14:useLocalDpi xmlns:a14="http://schemas.microsoft.com/office/drawing/2010/main" val="0"/>
              </a:ext>
            </a:extLst>
          </a:blip>
          <a:stretch>
            <a:fillRect/>
          </a:stretch>
        </p:blipFill>
        <p:spPr>
          <a:xfrm>
            <a:off x="95963" y="231564"/>
            <a:ext cx="3186430" cy="932180"/>
          </a:xfrm>
          <a:prstGeom prst="rect">
            <a:avLst/>
          </a:prstGeom>
        </p:spPr>
      </p:pic>
      <p:sp>
        <p:nvSpPr>
          <p:cNvPr id="4" name="תיבת טקסט 3">
            <a:extLst>
              <a:ext uri="{FF2B5EF4-FFF2-40B4-BE49-F238E27FC236}">
                <a16:creationId xmlns:a16="http://schemas.microsoft.com/office/drawing/2014/main" id="{13099693-066D-42C8-B7F4-8C031CFE104F}"/>
              </a:ext>
            </a:extLst>
          </p:cNvPr>
          <p:cNvSpPr txBox="1"/>
          <p:nvPr/>
        </p:nvSpPr>
        <p:spPr>
          <a:xfrm>
            <a:off x="2341125" y="970874"/>
            <a:ext cx="8276891" cy="369332"/>
          </a:xfrm>
          <a:prstGeom prst="rect">
            <a:avLst/>
          </a:prstGeom>
          <a:noFill/>
        </p:spPr>
        <p:txBody>
          <a:bodyPr wrap="square" rtlCol="1">
            <a:spAutoFit/>
          </a:bodyPr>
          <a:lstStyle/>
          <a:p>
            <a:pPr algn="just" rtl="1">
              <a:spcAft>
                <a:spcPts val="1000"/>
              </a:spcAft>
            </a:pPr>
            <a:endParaRPr lang="he-IL"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endParaRPr>
          </a:p>
        </p:txBody>
      </p:sp>
      <p:sp>
        <p:nvSpPr>
          <p:cNvPr id="9" name="Rectangle 1">
            <a:extLst>
              <a:ext uri="{FF2B5EF4-FFF2-40B4-BE49-F238E27FC236}">
                <a16:creationId xmlns:a16="http://schemas.microsoft.com/office/drawing/2014/main" id="{F23786D3-6DAC-4019-8961-946E0AF10B5B}"/>
              </a:ext>
            </a:extLst>
          </p:cNvPr>
          <p:cNvSpPr>
            <a:spLocks noChangeArrowheads="1"/>
          </p:cNvSpPr>
          <p:nvPr/>
        </p:nvSpPr>
        <p:spPr bwMode="auto">
          <a:xfrm>
            <a:off x="5318621" y="1466997"/>
            <a:ext cx="5008452"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defTabSz="914400" rtl="1" eaLnBrk="0" fontAlgn="base" latinLnBrk="0" hangingPunct="0">
              <a:lnSpc>
                <a:spcPct val="100000"/>
              </a:lnSpc>
              <a:spcBef>
                <a:spcPct val="0"/>
              </a:spcBef>
              <a:spcAft>
                <a:spcPct val="0"/>
              </a:spcAft>
              <a:buClrTx/>
              <a:buSzTx/>
              <a:buFontTx/>
              <a:buNone/>
              <a:tabLst/>
            </a:pPr>
            <a:r>
              <a:rPr kumimoji="0" lang="he-IL" altLang="he-IL" sz="2000" b="1" i="0" u="sng" strike="noStrike" cap="none" normalizeH="0" baseline="0" dirty="0">
                <a:ln>
                  <a:noFill/>
                </a:ln>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ניתוקי מים לעסקים והתראות בדלת לשנת הדוח : </a:t>
            </a:r>
            <a:endParaRPr kumimoji="0" lang="en-US" altLang="he-IL" sz="2000" b="0" i="0" u="none" strike="noStrike" cap="none" normalizeH="0" baseline="0" dirty="0">
              <a:ln>
                <a:noFill/>
              </a:ln>
              <a:solidFill>
                <a:schemeClr val="accent1">
                  <a:lumMod val="75000"/>
                </a:schemeClr>
              </a:solidFill>
              <a:effectLst/>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altLang="he-IL"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graphicFrame>
        <p:nvGraphicFramePr>
          <p:cNvPr id="3" name="טבלה 2">
            <a:extLst>
              <a:ext uri="{FF2B5EF4-FFF2-40B4-BE49-F238E27FC236}">
                <a16:creationId xmlns:a16="http://schemas.microsoft.com/office/drawing/2014/main" id="{09B71B2A-FA1D-4922-9AF3-4303AFE0F42C}"/>
              </a:ext>
            </a:extLst>
          </p:cNvPr>
          <p:cNvGraphicFramePr>
            <a:graphicFrameLocks noGrp="1"/>
          </p:cNvGraphicFramePr>
          <p:nvPr>
            <p:extLst>
              <p:ext uri="{D42A27DB-BD31-4B8C-83A1-F6EECF244321}">
                <p14:modId xmlns:p14="http://schemas.microsoft.com/office/powerpoint/2010/main" val="1361438427"/>
              </p:ext>
            </p:extLst>
          </p:nvPr>
        </p:nvGraphicFramePr>
        <p:xfrm>
          <a:off x="6043460" y="2375901"/>
          <a:ext cx="4098925" cy="3867787"/>
        </p:xfrm>
        <a:graphic>
          <a:graphicData uri="http://schemas.openxmlformats.org/drawingml/2006/table">
            <a:tbl>
              <a:tblPr rtl="1" firstRow="1" firstCol="1" bandRow="1">
                <a:tableStyleId>{5C22544A-7EE6-4342-B048-85BDC9FD1C3A}</a:tableStyleId>
              </a:tblPr>
              <a:tblGrid>
                <a:gridCol w="1128395">
                  <a:extLst>
                    <a:ext uri="{9D8B030D-6E8A-4147-A177-3AD203B41FA5}">
                      <a16:colId xmlns:a16="http://schemas.microsoft.com/office/drawing/2014/main" val="2411032787"/>
                    </a:ext>
                  </a:extLst>
                </a:gridCol>
                <a:gridCol w="1444625">
                  <a:extLst>
                    <a:ext uri="{9D8B030D-6E8A-4147-A177-3AD203B41FA5}">
                      <a16:colId xmlns:a16="http://schemas.microsoft.com/office/drawing/2014/main" val="2343257127"/>
                    </a:ext>
                  </a:extLst>
                </a:gridCol>
                <a:gridCol w="1525905">
                  <a:extLst>
                    <a:ext uri="{9D8B030D-6E8A-4147-A177-3AD203B41FA5}">
                      <a16:colId xmlns:a16="http://schemas.microsoft.com/office/drawing/2014/main" val="2234312443"/>
                    </a:ext>
                  </a:extLst>
                </a:gridCol>
              </a:tblGrid>
              <a:tr h="0">
                <a:tc>
                  <a:txBody>
                    <a:bodyPr/>
                    <a:lstStyle/>
                    <a:p>
                      <a:pPr algn="ctr" rtl="1">
                        <a:lnSpc>
                          <a:spcPct val="115000"/>
                        </a:lnSpc>
                        <a:spcAft>
                          <a:spcPts val="1000"/>
                        </a:spcAft>
                        <a:tabLst>
                          <a:tab pos="143510" algn="l"/>
                        </a:tabLst>
                      </a:pPr>
                      <a:r>
                        <a:rPr lang="he-IL" sz="1200">
                          <a:effectLst/>
                        </a:rPr>
                        <a:t>חודש</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15000"/>
                        </a:lnSpc>
                        <a:spcAft>
                          <a:spcPts val="1000"/>
                        </a:spcAft>
                        <a:tabLst>
                          <a:tab pos="143510" algn="l"/>
                        </a:tabLst>
                      </a:pPr>
                      <a:r>
                        <a:rPr lang="he-IL" sz="1200">
                          <a:effectLst/>
                        </a:rPr>
                        <a:t>ניתוקים</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15000"/>
                        </a:lnSpc>
                        <a:spcAft>
                          <a:spcPts val="1000"/>
                        </a:spcAft>
                        <a:tabLst>
                          <a:tab pos="143510" algn="l"/>
                        </a:tabLst>
                      </a:pPr>
                      <a:r>
                        <a:rPr lang="he-IL" sz="1200">
                          <a:effectLst/>
                        </a:rPr>
                        <a:t>התראות לדלת</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extLst>
                  <a:ext uri="{0D108BD9-81ED-4DB2-BD59-A6C34878D82A}">
                    <a16:rowId xmlns:a16="http://schemas.microsoft.com/office/drawing/2014/main" val="1968498058"/>
                  </a:ext>
                </a:extLst>
              </a:tr>
              <a:tr h="0">
                <a:tc>
                  <a:txBody>
                    <a:bodyPr/>
                    <a:lstStyle/>
                    <a:p>
                      <a:pPr algn="ctr" rtl="1">
                        <a:lnSpc>
                          <a:spcPct val="200000"/>
                        </a:lnSpc>
                        <a:spcAft>
                          <a:spcPts val="1000"/>
                        </a:spcAft>
                        <a:tabLst>
                          <a:tab pos="143510" algn="l"/>
                        </a:tabLst>
                      </a:pPr>
                      <a:r>
                        <a:rPr lang="he-IL" sz="1100">
                          <a:effectLst/>
                        </a:rPr>
                        <a:t>ינואר</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200000"/>
                        </a:lnSpc>
                        <a:spcAft>
                          <a:spcPts val="1000"/>
                        </a:spcAft>
                        <a:tabLst>
                          <a:tab pos="143510" algn="l"/>
                        </a:tabLst>
                      </a:pPr>
                      <a:r>
                        <a:rPr lang="he-IL" sz="1100">
                          <a:effectLst/>
                        </a:rPr>
                        <a:t>0</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200000"/>
                        </a:lnSpc>
                        <a:spcAft>
                          <a:spcPts val="1000"/>
                        </a:spcAft>
                        <a:tabLst>
                          <a:tab pos="143510" algn="l"/>
                        </a:tabLst>
                      </a:pPr>
                      <a:r>
                        <a:rPr lang="he-IL" sz="1100" dirty="0">
                          <a:effectLst/>
                          <a:latin typeface="Calibri" panose="020F0502020204030204" pitchFamily="34" charset="0"/>
                          <a:ea typeface="Calibri" panose="020F0502020204030204" pitchFamily="34" charset="0"/>
                          <a:cs typeface="David" panose="020E0502060401010101" pitchFamily="34" charset="-79"/>
                        </a:rPr>
                        <a:t>1</a:t>
                      </a:r>
                      <a:endParaRPr lang="en-US" sz="1100" dirty="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extLst>
                  <a:ext uri="{0D108BD9-81ED-4DB2-BD59-A6C34878D82A}">
                    <a16:rowId xmlns:a16="http://schemas.microsoft.com/office/drawing/2014/main" val="985908034"/>
                  </a:ext>
                </a:extLst>
              </a:tr>
              <a:tr h="0">
                <a:tc>
                  <a:txBody>
                    <a:bodyPr/>
                    <a:lstStyle/>
                    <a:p>
                      <a:pPr algn="ctr" rtl="1">
                        <a:lnSpc>
                          <a:spcPct val="200000"/>
                        </a:lnSpc>
                        <a:spcAft>
                          <a:spcPts val="1000"/>
                        </a:spcAft>
                        <a:tabLst>
                          <a:tab pos="143510" algn="l"/>
                        </a:tabLst>
                      </a:pPr>
                      <a:r>
                        <a:rPr lang="he-IL" sz="1100">
                          <a:effectLst/>
                        </a:rPr>
                        <a:t>פברואר</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200000"/>
                        </a:lnSpc>
                        <a:spcAft>
                          <a:spcPts val="1000"/>
                        </a:spcAft>
                        <a:tabLst>
                          <a:tab pos="143510" algn="l"/>
                        </a:tabLst>
                      </a:pPr>
                      <a:r>
                        <a:rPr lang="he-IL" sz="1100" dirty="0">
                          <a:effectLst/>
                        </a:rPr>
                        <a:t>0</a:t>
                      </a:r>
                      <a:endParaRPr lang="en-US" sz="1100" dirty="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200000"/>
                        </a:lnSpc>
                        <a:spcAft>
                          <a:spcPts val="1000"/>
                        </a:spcAft>
                        <a:tabLst>
                          <a:tab pos="143510" algn="l"/>
                        </a:tabLst>
                      </a:pPr>
                      <a:r>
                        <a:rPr lang="he-IL" sz="1100" dirty="0">
                          <a:effectLst/>
                          <a:latin typeface="Calibri" panose="020F0502020204030204" pitchFamily="34" charset="0"/>
                          <a:ea typeface="Calibri" panose="020F0502020204030204" pitchFamily="34" charset="0"/>
                          <a:cs typeface="David" panose="020E0502060401010101" pitchFamily="34" charset="-79"/>
                        </a:rPr>
                        <a:t>2</a:t>
                      </a:r>
                      <a:endParaRPr lang="en-US" sz="1100" dirty="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extLst>
                  <a:ext uri="{0D108BD9-81ED-4DB2-BD59-A6C34878D82A}">
                    <a16:rowId xmlns:a16="http://schemas.microsoft.com/office/drawing/2014/main" val="2951959316"/>
                  </a:ext>
                </a:extLst>
              </a:tr>
              <a:tr h="0">
                <a:tc>
                  <a:txBody>
                    <a:bodyPr/>
                    <a:lstStyle/>
                    <a:p>
                      <a:pPr algn="ctr" rtl="1">
                        <a:lnSpc>
                          <a:spcPct val="200000"/>
                        </a:lnSpc>
                        <a:spcAft>
                          <a:spcPts val="1000"/>
                        </a:spcAft>
                        <a:tabLst>
                          <a:tab pos="143510" algn="l"/>
                        </a:tabLst>
                      </a:pPr>
                      <a:r>
                        <a:rPr lang="he-IL" sz="1100">
                          <a:effectLst/>
                        </a:rPr>
                        <a:t>מרץ</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200000"/>
                        </a:lnSpc>
                        <a:spcAft>
                          <a:spcPts val="1000"/>
                        </a:spcAft>
                        <a:tabLst>
                          <a:tab pos="143510" algn="l"/>
                        </a:tabLst>
                      </a:pPr>
                      <a:r>
                        <a:rPr lang="he-IL" sz="1100">
                          <a:effectLst/>
                        </a:rPr>
                        <a:t>0</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200000"/>
                        </a:lnSpc>
                        <a:spcAft>
                          <a:spcPts val="1000"/>
                        </a:spcAft>
                        <a:tabLst>
                          <a:tab pos="143510" algn="l"/>
                        </a:tabLst>
                      </a:pPr>
                      <a:r>
                        <a:rPr lang="he-IL" sz="1100" dirty="0">
                          <a:effectLst/>
                        </a:rPr>
                        <a:t>1264</a:t>
                      </a:r>
                      <a:endParaRPr lang="en-US" sz="1100" dirty="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extLst>
                  <a:ext uri="{0D108BD9-81ED-4DB2-BD59-A6C34878D82A}">
                    <a16:rowId xmlns:a16="http://schemas.microsoft.com/office/drawing/2014/main" val="2254768713"/>
                  </a:ext>
                </a:extLst>
              </a:tr>
              <a:tr h="0">
                <a:tc>
                  <a:txBody>
                    <a:bodyPr/>
                    <a:lstStyle/>
                    <a:p>
                      <a:pPr algn="ctr" rtl="1">
                        <a:lnSpc>
                          <a:spcPct val="200000"/>
                        </a:lnSpc>
                        <a:spcAft>
                          <a:spcPts val="1000"/>
                        </a:spcAft>
                        <a:tabLst>
                          <a:tab pos="143510" algn="l"/>
                        </a:tabLst>
                      </a:pPr>
                      <a:r>
                        <a:rPr lang="he-IL" sz="1100" dirty="0">
                          <a:effectLst/>
                        </a:rPr>
                        <a:t>אפריל</a:t>
                      </a:r>
                      <a:endParaRPr lang="en-US" sz="1100" dirty="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200000"/>
                        </a:lnSpc>
                        <a:spcAft>
                          <a:spcPts val="1000"/>
                        </a:spcAft>
                        <a:tabLst>
                          <a:tab pos="143510" algn="l"/>
                        </a:tabLst>
                      </a:pPr>
                      <a:r>
                        <a:rPr lang="he-IL" sz="1100">
                          <a:effectLst/>
                        </a:rPr>
                        <a:t>0</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200000"/>
                        </a:lnSpc>
                        <a:spcAft>
                          <a:spcPts val="1000"/>
                        </a:spcAft>
                        <a:tabLst>
                          <a:tab pos="143510" algn="l"/>
                        </a:tabLst>
                      </a:pPr>
                      <a:r>
                        <a:rPr lang="he-IL" sz="1100" dirty="0">
                          <a:effectLst/>
                        </a:rPr>
                        <a:t>10</a:t>
                      </a:r>
                      <a:endParaRPr lang="en-US" sz="1100" dirty="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extLst>
                  <a:ext uri="{0D108BD9-81ED-4DB2-BD59-A6C34878D82A}">
                    <a16:rowId xmlns:a16="http://schemas.microsoft.com/office/drawing/2014/main" val="3939720441"/>
                  </a:ext>
                </a:extLst>
              </a:tr>
              <a:tr h="0">
                <a:tc>
                  <a:txBody>
                    <a:bodyPr/>
                    <a:lstStyle/>
                    <a:p>
                      <a:pPr algn="ctr" rtl="1">
                        <a:lnSpc>
                          <a:spcPct val="200000"/>
                        </a:lnSpc>
                        <a:spcAft>
                          <a:spcPts val="1000"/>
                        </a:spcAft>
                        <a:tabLst>
                          <a:tab pos="143510" algn="l"/>
                        </a:tabLst>
                      </a:pPr>
                      <a:r>
                        <a:rPr lang="he-IL" sz="1100" dirty="0">
                          <a:effectLst/>
                        </a:rPr>
                        <a:t>מאי</a:t>
                      </a:r>
                      <a:endParaRPr lang="en-US" sz="1100" dirty="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200000"/>
                        </a:lnSpc>
                        <a:spcAft>
                          <a:spcPts val="1000"/>
                        </a:spcAft>
                        <a:tabLst>
                          <a:tab pos="143510" algn="l"/>
                        </a:tabLst>
                      </a:pPr>
                      <a:r>
                        <a:rPr lang="he-IL" sz="1100">
                          <a:effectLst/>
                        </a:rPr>
                        <a:t>0</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200000"/>
                        </a:lnSpc>
                        <a:spcAft>
                          <a:spcPts val="1000"/>
                        </a:spcAft>
                        <a:tabLst>
                          <a:tab pos="143510" algn="l"/>
                        </a:tabLst>
                      </a:pPr>
                      <a:r>
                        <a:rPr lang="he-IL" sz="1100" dirty="0">
                          <a:effectLst/>
                        </a:rPr>
                        <a:t>117</a:t>
                      </a:r>
                      <a:endParaRPr lang="en-US" sz="1100" dirty="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extLst>
                  <a:ext uri="{0D108BD9-81ED-4DB2-BD59-A6C34878D82A}">
                    <a16:rowId xmlns:a16="http://schemas.microsoft.com/office/drawing/2014/main" val="3706171430"/>
                  </a:ext>
                </a:extLst>
              </a:tr>
              <a:tr h="0">
                <a:tc>
                  <a:txBody>
                    <a:bodyPr/>
                    <a:lstStyle/>
                    <a:p>
                      <a:pPr algn="ctr" rtl="1">
                        <a:lnSpc>
                          <a:spcPct val="200000"/>
                        </a:lnSpc>
                        <a:spcAft>
                          <a:spcPts val="1000"/>
                        </a:spcAft>
                        <a:tabLst>
                          <a:tab pos="143510" algn="l"/>
                        </a:tabLst>
                      </a:pPr>
                      <a:r>
                        <a:rPr lang="he-IL" sz="1100">
                          <a:effectLst/>
                        </a:rPr>
                        <a:t>יוני</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200000"/>
                        </a:lnSpc>
                        <a:spcAft>
                          <a:spcPts val="1000"/>
                        </a:spcAft>
                        <a:tabLst>
                          <a:tab pos="143510" algn="l"/>
                        </a:tabLst>
                      </a:pPr>
                      <a:r>
                        <a:rPr lang="he-IL" sz="1100">
                          <a:effectLst/>
                        </a:rPr>
                        <a:t>0</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200000"/>
                        </a:lnSpc>
                        <a:spcAft>
                          <a:spcPts val="1000"/>
                        </a:spcAft>
                        <a:tabLst>
                          <a:tab pos="143510" algn="l"/>
                        </a:tabLst>
                      </a:pPr>
                      <a:r>
                        <a:rPr lang="he-IL" sz="1100" dirty="0">
                          <a:effectLst/>
                        </a:rPr>
                        <a:t>3</a:t>
                      </a:r>
                      <a:endParaRPr lang="en-US" sz="1100" dirty="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extLst>
                  <a:ext uri="{0D108BD9-81ED-4DB2-BD59-A6C34878D82A}">
                    <a16:rowId xmlns:a16="http://schemas.microsoft.com/office/drawing/2014/main" val="3305354539"/>
                  </a:ext>
                </a:extLst>
              </a:tr>
              <a:tr h="0">
                <a:tc>
                  <a:txBody>
                    <a:bodyPr/>
                    <a:lstStyle/>
                    <a:p>
                      <a:pPr algn="ctr" rtl="1">
                        <a:lnSpc>
                          <a:spcPct val="200000"/>
                        </a:lnSpc>
                        <a:spcAft>
                          <a:spcPts val="1000"/>
                        </a:spcAft>
                        <a:tabLst>
                          <a:tab pos="143510" algn="l"/>
                        </a:tabLst>
                      </a:pPr>
                      <a:r>
                        <a:rPr lang="he-IL" sz="1100">
                          <a:effectLst/>
                        </a:rPr>
                        <a:t>יולי</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200000"/>
                        </a:lnSpc>
                        <a:spcAft>
                          <a:spcPts val="1000"/>
                        </a:spcAft>
                        <a:tabLst>
                          <a:tab pos="143510" algn="l"/>
                        </a:tabLst>
                      </a:pPr>
                      <a:r>
                        <a:rPr lang="he-IL" sz="1100">
                          <a:effectLst/>
                        </a:rPr>
                        <a:t>0</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200000"/>
                        </a:lnSpc>
                        <a:spcAft>
                          <a:spcPts val="1000"/>
                        </a:spcAft>
                        <a:tabLst>
                          <a:tab pos="143510" algn="l"/>
                        </a:tabLst>
                      </a:pPr>
                      <a:r>
                        <a:rPr lang="he-IL" sz="1100" dirty="0">
                          <a:effectLst/>
                        </a:rPr>
                        <a:t>3600</a:t>
                      </a:r>
                      <a:endParaRPr lang="en-US" sz="1100" dirty="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extLst>
                  <a:ext uri="{0D108BD9-81ED-4DB2-BD59-A6C34878D82A}">
                    <a16:rowId xmlns:a16="http://schemas.microsoft.com/office/drawing/2014/main" val="4022249496"/>
                  </a:ext>
                </a:extLst>
              </a:tr>
              <a:tr h="0">
                <a:tc>
                  <a:txBody>
                    <a:bodyPr/>
                    <a:lstStyle/>
                    <a:p>
                      <a:pPr algn="ctr" rtl="1">
                        <a:lnSpc>
                          <a:spcPct val="200000"/>
                        </a:lnSpc>
                        <a:spcAft>
                          <a:spcPts val="1000"/>
                        </a:spcAft>
                        <a:tabLst>
                          <a:tab pos="143510" algn="l"/>
                        </a:tabLst>
                      </a:pPr>
                      <a:r>
                        <a:rPr lang="he-IL" sz="1100">
                          <a:effectLst/>
                        </a:rPr>
                        <a:t>אוגוסט</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200000"/>
                        </a:lnSpc>
                        <a:spcAft>
                          <a:spcPts val="1000"/>
                        </a:spcAft>
                        <a:tabLst>
                          <a:tab pos="143510" algn="l"/>
                        </a:tabLst>
                      </a:pPr>
                      <a:r>
                        <a:rPr lang="he-IL" sz="1100" dirty="0">
                          <a:effectLst/>
                        </a:rPr>
                        <a:t>0</a:t>
                      </a:r>
                      <a:endParaRPr lang="en-US" sz="1100" dirty="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200000"/>
                        </a:lnSpc>
                        <a:spcAft>
                          <a:spcPts val="1000"/>
                        </a:spcAft>
                        <a:tabLst>
                          <a:tab pos="143510" algn="l"/>
                        </a:tabLst>
                      </a:pPr>
                      <a:r>
                        <a:rPr lang="he-IL" sz="1100" dirty="0">
                          <a:effectLst/>
                        </a:rPr>
                        <a:t>121</a:t>
                      </a:r>
                      <a:endParaRPr lang="en-US" sz="1100" dirty="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extLst>
                  <a:ext uri="{0D108BD9-81ED-4DB2-BD59-A6C34878D82A}">
                    <a16:rowId xmlns:a16="http://schemas.microsoft.com/office/drawing/2014/main" val="3503270080"/>
                  </a:ext>
                </a:extLst>
              </a:tr>
              <a:tr h="0">
                <a:tc>
                  <a:txBody>
                    <a:bodyPr/>
                    <a:lstStyle/>
                    <a:p>
                      <a:pPr algn="ctr" rtl="1">
                        <a:lnSpc>
                          <a:spcPct val="200000"/>
                        </a:lnSpc>
                        <a:spcAft>
                          <a:spcPts val="1000"/>
                        </a:spcAft>
                        <a:tabLst>
                          <a:tab pos="143510" algn="l"/>
                        </a:tabLst>
                      </a:pPr>
                      <a:r>
                        <a:rPr lang="he-IL" sz="1100">
                          <a:effectLst/>
                        </a:rPr>
                        <a:t>ספטמבר</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200000"/>
                        </a:lnSpc>
                        <a:spcAft>
                          <a:spcPts val="1000"/>
                        </a:spcAft>
                        <a:tabLst>
                          <a:tab pos="143510" algn="l"/>
                        </a:tabLst>
                      </a:pPr>
                      <a:r>
                        <a:rPr lang="he-IL" sz="1100">
                          <a:effectLst/>
                        </a:rPr>
                        <a:t>0</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200000"/>
                        </a:lnSpc>
                        <a:spcAft>
                          <a:spcPts val="1000"/>
                        </a:spcAft>
                        <a:tabLst>
                          <a:tab pos="143510" algn="l"/>
                        </a:tabLst>
                      </a:pPr>
                      <a:r>
                        <a:rPr lang="he-IL" sz="1100" dirty="0">
                          <a:effectLst/>
                        </a:rPr>
                        <a:t>12</a:t>
                      </a:r>
                      <a:endParaRPr lang="en-US" sz="1100" dirty="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extLst>
                  <a:ext uri="{0D108BD9-81ED-4DB2-BD59-A6C34878D82A}">
                    <a16:rowId xmlns:a16="http://schemas.microsoft.com/office/drawing/2014/main" val="3167630795"/>
                  </a:ext>
                </a:extLst>
              </a:tr>
              <a:tr h="0">
                <a:tc>
                  <a:txBody>
                    <a:bodyPr/>
                    <a:lstStyle/>
                    <a:p>
                      <a:pPr algn="ctr" rtl="1">
                        <a:lnSpc>
                          <a:spcPct val="200000"/>
                        </a:lnSpc>
                        <a:spcAft>
                          <a:spcPts val="1000"/>
                        </a:spcAft>
                        <a:tabLst>
                          <a:tab pos="143510" algn="l"/>
                        </a:tabLst>
                      </a:pPr>
                      <a:r>
                        <a:rPr lang="he-IL" sz="1100">
                          <a:effectLst/>
                        </a:rPr>
                        <a:t>אוקטובר</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200000"/>
                        </a:lnSpc>
                        <a:spcAft>
                          <a:spcPts val="1000"/>
                        </a:spcAft>
                        <a:tabLst>
                          <a:tab pos="143510" algn="l"/>
                        </a:tabLst>
                      </a:pPr>
                      <a:r>
                        <a:rPr lang="he-IL" sz="1100">
                          <a:effectLst/>
                        </a:rPr>
                        <a:t>0</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200000"/>
                        </a:lnSpc>
                        <a:spcAft>
                          <a:spcPts val="1000"/>
                        </a:spcAft>
                        <a:tabLst>
                          <a:tab pos="143510" algn="l"/>
                        </a:tabLst>
                      </a:pPr>
                      <a:r>
                        <a:rPr lang="he-IL" sz="1100">
                          <a:effectLst/>
                        </a:rPr>
                        <a:t>0</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extLst>
                  <a:ext uri="{0D108BD9-81ED-4DB2-BD59-A6C34878D82A}">
                    <a16:rowId xmlns:a16="http://schemas.microsoft.com/office/drawing/2014/main" val="1914093161"/>
                  </a:ext>
                </a:extLst>
              </a:tr>
              <a:tr h="0">
                <a:tc>
                  <a:txBody>
                    <a:bodyPr/>
                    <a:lstStyle/>
                    <a:p>
                      <a:pPr algn="ctr" rtl="1">
                        <a:lnSpc>
                          <a:spcPct val="200000"/>
                        </a:lnSpc>
                        <a:spcAft>
                          <a:spcPts val="1000"/>
                        </a:spcAft>
                        <a:tabLst>
                          <a:tab pos="143510" algn="l"/>
                        </a:tabLst>
                      </a:pPr>
                      <a:r>
                        <a:rPr lang="he-IL" sz="1100">
                          <a:effectLst/>
                        </a:rPr>
                        <a:t>נובמבר</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200000"/>
                        </a:lnSpc>
                        <a:spcAft>
                          <a:spcPts val="1000"/>
                        </a:spcAft>
                        <a:tabLst>
                          <a:tab pos="143510" algn="l"/>
                        </a:tabLst>
                      </a:pPr>
                      <a:r>
                        <a:rPr lang="he-IL" sz="1100" dirty="0">
                          <a:effectLst/>
                        </a:rPr>
                        <a:t>0</a:t>
                      </a:r>
                      <a:endParaRPr lang="en-US" sz="1100" dirty="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200000"/>
                        </a:lnSpc>
                        <a:spcAft>
                          <a:spcPts val="1000"/>
                        </a:spcAft>
                        <a:tabLst>
                          <a:tab pos="143510" algn="l"/>
                        </a:tabLst>
                      </a:pPr>
                      <a:r>
                        <a:rPr lang="he-IL" sz="1100">
                          <a:effectLst/>
                        </a:rPr>
                        <a:t>0</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extLst>
                  <a:ext uri="{0D108BD9-81ED-4DB2-BD59-A6C34878D82A}">
                    <a16:rowId xmlns:a16="http://schemas.microsoft.com/office/drawing/2014/main" val="1860948614"/>
                  </a:ext>
                </a:extLst>
              </a:tr>
              <a:tr h="0">
                <a:tc>
                  <a:txBody>
                    <a:bodyPr/>
                    <a:lstStyle/>
                    <a:p>
                      <a:pPr algn="ctr" rtl="1">
                        <a:lnSpc>
                          <a:spcPct val="200000"/>
                        </a:lnSpc>
                        <a:spcAft>
                          <a:spcPts val="1000"/>
                        </a:spcAft>
                        <a:tabLst>
                          <a:tab pos="143510" algn="l"/>
                        </a:tabLst>
                      </a:pPr>
                      <a:r>
                        <a:rPr lang="he-IL" sz="1100">
                          <a:effectLst/>
                        </a:rPr>
                        <a:t>דצמבר</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200000"/>
                        </a:lnSpc>
                        <a:spcAft>
                          <a:spcPts val="1000"/>
                        </a:spcAft>
                        <a:tabLst>
                          <a:tab pos="143510" algn="l"/>
                        </a:tabLst>
                      </a:pPr>
                      <a:r>
                        <a:rPr lang="he-IL" sz="1100">
                          <a:effectLst/>
                        </a:rPr>
                        <a:t>0</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200000"/>
                        </a:lnSpc>
                        <a:spcAft>
                          <a:spcPts val="1000"/>
                        </a:spcAft>
                        <a:tabLst>
                          <a:tab pos="143510" algn="l"/>
                        </a:tabLst>
                      </a:pPr>
                      <a:r>
                        <a:rPr lang="he-IL" sz="1100">
                          <a:effectLst/>
                        </a:rPr>
                        <a:t>0</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extLst>
                  <a:ext uri="{0D108BD9-81ED-4DB2-BD59-A6C34878D82A}">
                    <a16:rowId xmlns:a16="http://schemas.microsoft.com/office/drawing/2014/main" val="1017671700"/>
                  </a:ext>
                </a:extLst>
              </a:tr>
              <a:tr h="0">
                <a:tc>
                  <a:txBody>
                    <a:bodyPr/>
                    <a:lstStyle/>
                    <a:p>
                      <a:pPr algn="ctr" rtl="1">
                        <a:lnSpc>
                          <a:spcPct val="115000"/>
                        </a:lnSpc>
                        <a:spcAft>
                          <a:spcPts val="1000"/>
                        </a:spcAft>
                        <a:tabLst>
                          <a:tab pos="143510" algn="l"/>
                        </a:tabLst>
                      </a:pPr>
                      <a:r>
                        <a:rPr lang="he-IL" sz="1300">
                          <a:effectLst/>
                        </a:rPr>
                        <a:t>סה"כ</a:t>
                      </a:r>
                      <a:endParaRPr lang="en-US" sz="110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15000"/>
                        </a:lnSpc>
                        <a:spcAft>
                          <a:spcPts val="1000"/>
                        </a:spcAft>
                        <a:tabLst>
                          <a:tab pos="143510" algn="l"/>
                        </a:tabLst>
                      </a:pPr>
                      <a:r>
                        <a:rPr lang="he-IL" sz="1300" dirty="0">
                          <a:effectLst/>
                        </a:rPr>
                        <a:t>0</a:t>
                      </a:r>
                      <a:endParaRPr lang="en-US" sz="1100" dirty="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tc>
                  <a:txBody>
                    <a:bodyPr/>
                    <a:lstStyle/>
                    <a:p>
                      <a:pPr algn="ctr" rtl="1">
                        <a:lnSpc>
                          <a:spcPct val="115000"/>
                        </a:lnSpc>
                        <a:spcAft>
                          <a:spcPts val="1000"/>
                        </a:spcAft>
                        <a:tabLst>
                          <a:tab pos="143510" algn="l"/>
                        </a:tabLst>
                      </a:pPr>
                      <a:r>
                        <a:rPr lang="he-IL" sz="1300" dirty="0">
                          <a:effectLst/>
                        </a:rPr>
                        <a:t>5,130</a:t>
                      </a:r>
                      <a:endParaRPr lang="en-US" sz="1100" dirty="0">
                        <a:effectLst/>
                        <a:latin typeface="Calibri" panose="020F0502020204030204" pitchFamily="34" charset="0"/>
                        <a:ea typeface="Calibri" panose="020F0502020204030204" pitchFamily="34" charset="0"/>
                        <a:cs typeface="David" panose="020E0502060401010101" pitchFamily="34" charset="-79"/>
                      </a:endParaRPr>
                    </a:p>
                  </a:txBody>
                  <a:tcPr marL="68580" marR="68580" marT="0" marB="0"/>
                </a:tc>
                <a:extLst>
                  <a:ext uri="{0D108BD9-81ED-4DB2-BD59-A6C34878D82A}">
                    <a16:rowId xmlns:a16="http://schemas.microsoft.com/office/drawing/2014/main" val="4251444539"/>
                  </a:ext>
                </a:extLst>
              </a:tr>
            </a:tbl>
          </a:graphicData>
        </a:graphic>
      </p:graphicFrame>
    </p:spTree>
    <p:extLst>
      <p:ext uri="{BB962C8B-B14F-4D97-AF65-F5344CB8AC3E}">
        <p14:creationId xmlns:p14="http://schemas.microsoft.com/office/powerpoint/2010/main" val="14611588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23D09407-53BC-485E-B4CE-BC5E4FC4B2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0">
            <a:extLst>
              <a:ext uri="{FF2B5EF4-FFF2-40B4-BE49-F238E27FC236}">
                <a16:creationId xmlns:a16="http://schemas.microsoft.com/office/drawing/2014/main" id="{921DB988-49FC-4608-B0A2-E2F3A40190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2">
            <a:extLst>
              <a:ext uri="{FF2B5EF4-FFF2-40B4-BE49-F238E27FC236}">
                <a16:creationId xmlns:a16="http://schemas.microsoft.com/office/drawing/2014/main" id="{E9B930FD-8671-4C4C-ADCF-73AC1D0CD41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9676747" y="0"/>
            <a:ext cx="2514948" cy="2174333"/>
            <a:chOff x="-305" y="-4155"/>
            <a:chExt cx="2514948" cy="2174333"/>
          </a:xfrm>
        </p:grpSpPr>
        <p:sp>
          <p:nvSpPr>
            <p:cNvPr id="14" name="Freeform: Shape 13">
              <a:extLst>
                <a:ext uri="{FF2B5EF4-FFF2-40B4-BE49-F238E27FC236}">
                  <a16:creationId xmlns:a16="http://schemas.microsoft.com/office/drawing/2014/main" id="{C35B12C1-569C-4E37-AA33-7EF215F201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14">
              <a:extLst>
                <a:ext uri="{FF2B5EF4-FFF2-40B4-BE49-F238E27FC236}">
                  <a16:creationId xmlns:a16="http://schemas.microsoft.com/office/drawing/2014/main" id="{F23E2660-7810-46F6-8752-187127C830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C991DC45-0378-45B3-B325-FB8F98545E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12" name="Freeform: Shape 16">
              <a:extLst>
                <a:ext uri="{FF2B5EF4-FFF2-40B4-BE49-F238E27FC236}">
                  <a16:creationId xmlns:a16="http://schemas.microsoft.com/office/drawing/2014/main" id="{E228F5BA-5150-4554-B7EA-93F371F3B1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 name="Group 18">
            <a:extLst>
              <a:ext uri="{FF2B5EF4-FFF2-40B4-BE49-F238E27FC236}">
                <a16:creationId xmlns:a16="http://schemas.microsoft.com/office/drawing/2014/main" id="{383C2651-AE0C-4AE4-8725-E2F9414FE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305" y="4322879"/>
            <a:ext cx="3378428" cy="2535121"/>
            <a:chOff x="-305" y="-1"/>
            <a:chExt cx="3832880" cy="2876136"/>
          </a:xfrm>
        </p:grpSpPr>
        <p:sp>
          <p:nvSpPr>
            <p:cNvPr id="20" name="Freeform: Shape 19">
              <a:extLst>
                <a:ext uri="{FF2B5EF4-FFF2-40B4-BE49-F238E27FC236}">
                  <a16:creationId xmlns:a16="http://schemas.microsoft.com/office/drawing/2014/main" id="{CCE13265-B5D2-47B4-A199-E05F390D5B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0">
              <a:extLst>
                <a:ext uri="{FF2B5EF4-FFF2-40B4-BE49-F238E27FC236}">
                  <a16:creationId xmlns:a16="http://schemas.microsoft.com/office/drawing/2014/main" id="{693EBD03-D832-462C-9304-7273698ED4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1">
              <a:extLst>
                <a:ext uri="{FF2B5EF4-FFF2-40B4-BE49-F238E27FC236}">
                  <a16:creationId xmlns:a16="http://schemas.microsoft.com/office/drawing/2014/main" id="{0D53D3E2-805E-40D2-964F-352BF6D476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2">
              <a:extLst>
                <a:ext uri="{FF2B5EF4-FFF2-40B4-BE49-F238E27FC236}">
                  <a16:creationId xmlns:a16="http://schemas.microsoft.com/office/drawing/2014/main" id="{B7A9A916-A926-43E6-800F-432ABC3F24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31" name="תמונה 30">
            <a:extLst>
              <a:ext uri="{FF2B5EF4-FFF2-40B4-BE49-F238E27FC236}">
                <a16:creationId xmlns:a16="http://schemas.microsoft.com/office/drawing/2014/main" id="{00B766EF-7885-4289-8B0C-B877104E63F7}"/>
              </a:ext>
            </a:extLst>
          </p:cNvPr>
          <p:cNvPicPr/>
          <p:nvPr/>
        </p:nvPicPr>
        <p:blipFill>
          <a:blip r:embed="rId3">
            <a:extLst>
              <a:ext uri="{28A0092B-C50C-407E-A947-70E740481C1C}">
                <a14:useLocalDpi xmlns:a14="http://schemas.microsoft.com/office/drawing/2010/main" val="0"/>
              </a:ext>
            </a:extLst>
          </a:blip>
          <a:stretch>
            <a:fillRect/>
          </a:stretch>
        </p:blipFill>
        <p:spPr>
          <a:xfrm>
            <a:off x="95963" y="231564"/>
            <a:ext cx="3186430" cy="932180"/>
          </a:xfrm>
          <a:prstGeom prst="rect">
            <a:avLst/>
          </a:prstGeom>
        </p:spPr>
      </p:pic>
      <p:sp>
        <p:nvSpPr>
          <p:cNvPr id="9" name="Rectangle 1">
            <a:extLst>
              <a:ext uri="{FF2B5EF4-FFF2-40B4-BE49-F238E27FC236}">
                <a16:creationId xmlns:a16="http://schemas.microsoft.com/office/drawing/2014/main" id="{F23786D3-6DAC-4019-8961-946E0AF10B5B}"/>
              </a:ext>
            </a:extLst>
          </p:cNvPr>
          <p:cNvSpPr>
            <a:spLocks noChangeArrowheads="1"/>
          </p:cNvSpPr>
          <p:nvPr/>
        </p:nvSpPr>
        <p:spPr bwMode="auto">
          <a:xfrm>
            <a:off x="5075339" y="516799"/>
            <a:ext cx="5226567"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defTabSz="914400" rtl="1" eaLnBrk="0" fontAlgn="base" latinLnBrk="0" hangingPunct="0">
              <a:lnSpc>
                <a:spcPct val="100000"/>
              </a:lnSpc>
              <a:spcBef>
                <a:spcPct val="0"/>
              </a:spcBef>
              <a:spcAft>
                <a:spcPct val="0"/>
              </a:spcAft>
              <a:buClrTx/>
              <a:buSzTx/>
              <a:buFontTx/>
              <a:buNone/>
              <a:tabLst/>
            </a:pPr>
            <a:r>
              <a:rPr kumimoji="0" lang="he-IL" altLang="he-IL" sz="2000" b="1" i="0" u="sng" strike="noStrike" cap="none" normalizeH="0" baseline="0" dirty="0">
                <a:ln>
                  <a:noFill/>
                </a:ln>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בקרה ופיקוח על איכויות שפכי תעשייה ועסקים </a:t>
            </a:r>
            <a:endParaRPr kumimoji="0" lang="en-US" altLang="he-IL" sz="2000" b="0" i="0" u="none" strike="noStrike" cap="none" normalizeH="0" baseline="0" dirty="0">
              <a:ln>
                <a:noFill/>
              </a:ln>
              <a:solidFill>
                <a:schemeClr val="accent1">
                  <a:lumMod val="75000"/>
                </a:schemeClr>
              </a:solidFill>
              <a:effectLst/>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altLang="he-IL"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19" name="תיבת טקסט 18">
            <a:extLst>
              <a:ext uri="{FF2B5EF4-FFF2-40B4-BE49-F238E27FC236}">
                <a16:creationId xmlns:a16="http://schemas.microsoft.com/office/drawing/2014/main" id="{F442F93E-3328-489D-8949-D9DBC7AC0021}"/>
              </a:ext>
            </a:extLst>
          </p:cNvPr>
          <p:cNvSpPr txBox="1"/>
          <p:nvPr/>
        </p:nvSpPr>
        <p:spPr>
          <a:xfrm>
            <a:off x="2977743" y="1193907"/>
            <a:ext cx="7640273" cy="4939814"/>
          </a:xfrm>
          <a:prstGeom prst="rect">
            <a:avLst/>
          </a:prstGeom>
          <a:noFill/>
        </p:spPr>
        <p:txBody>
          <a:bodyPr wrap="square">
            <a:spAutoFit/>
          </a:bodyPr>
          <a:lstStyle/>
          <a:p>
            <a:pPr algn="just" rtl="1">
              <a:lnSpc>
                <a:spcPct val="150000"/>
              </a:lnSpc>
            </a:pPr>
            <a:r>
              <a:rPr lang="he-IL" sz="1800" b="0" dirty="0">
                <a:effectLst/>
                <a:latin typeface="Times New Roman" panose="02020603050405020304" pitchFamily="18" charset="0"/>
                <a:ea typeface="Times New Roman" panose="02020603050405020304" pitchFamily="18" charset="0"/>
                <a:cs typeface="David" panose="020E0502060401010101" pitchFamily="34" charset="-79"/>
              </a:rPr>
              <a:t>תאגיד התנור הגדיר כיעד ארגוני את הידוק הבקרה על מקורות פוטנציאלים לזיהום שפכים. התאגיד פועל מתוך הכרה בחשיבות הנושא לצורך הבטחת תקינות מערכת הטיפול בשפכים ומניעת פגיעה בצנרת ההולכה ומכוח כללי תאגידי מים וביוב – שפכי מפעלים. </a:t>
            </a:r>
            <a:endParaRPr lang="en-IL" sz="1800" b="1" dirty="0">
              <a:effectLst/>
              <a:latin typeface="Times New Roman" panose="02020603050405020304" pitchFamily="18" charset="0"/>
              <a:ea typeface="Times New Roman" panose="02020603050405020304" pitchFamily="18" charset="0"/>
              <a:cs typeface="David" panose="020E0502060401010101" pitchFamily="34" charset="-79"/>
            </a:endParaRPr>
          </a:p>
          <a:p>
            <a:pPr algn="just" rtl="1">
              <a:lnSpc>
                <a:spcPct val="150000"/>
              </a:lnSpc>
            </a:pPr>
            <a:r>
              <a:rPr lang="he-IL" sz="1800" b="0" dirty="0">
                <a:effectLst/>
                <a:latin typeface="Times New Roman" panose="02020603050405020304" pitchFamily="18" charset="0"/>
                <a:ea typeface="Times New Roman" panose="02020603050405020304" pitchFamily="18" charset="0"/>
                <a:cs typeface="David" panose="020E0502060401010101" pitchFamily="34" charset="-79"/>
              </a:rPr>
              <a:t>פעילות הניטור והפיקוח על שפכי תעשייה ועסקים נועדה להשיג את המטרות הבאות: </a:t>
            </a:r>
            <a:endParaRPr lang="en-IL" sz="1800" b="1" dirty="0">
              <a:effectLst/>
              <a:latin typeface="Times New Roman" panose="02020603050405020304" pitchFamily="18" charset="0"/>
              <a:ea typeface="Times New Roman" panose="02020603050405020304" pitchFamily="18" charset="0"/>
              <a:cs typeface="David" panose="020E0502060401010101" pitchFamily="34" charset="-79"/>
            </a:endParaRPr>
          </a:p>
          <a:p>
            <a:pPr marL="342900" lvl="0" indent="-342900" algn="just" rtl="1">
              <a:lnSpc>
                <a:spcPct val="150000"/>
              </a:lnSpc>
              <a:buFont typeface="Wingdings" panose="05000000000000000000" pitchFamily="2" charset="2"/>
              <a:buChar char=""/>
              <a:tabLst>
                <a:tab pos="457200" algn="l"/>
              </a:tabLst>
            </a:pPr>
            <a:r>
              <a:rPr lang="he-IL" sz="1800" b="0" dirty="0">
                <a:effectLst/>
                <a:latin typeface="Times New Roman" panose="02020603050405020304" pitchFamily="18" charset="0"/>
                <a:ea typeface="Times New Roman" panose="02020603050405020304" pitchFamily="18" charset="0"/>
                <a:cs typeface="David" panose="020E0502060401010101" pitchFamily="34" charset="-79"/>
              </a:rPr>
              <a:t>עמידה בהנחיות כללי תאגידים המחייבות קיום מערך בקרה על מקורות שפכים החשודים כמזהמים. </a:t>
            </a:r>
            <a:endParaRPr lang="en-IL" sz="1800" b="1" dirty="0">
              <a:effectLst/>
              <a:latin typeface="Times New Roman" panose="02020603050405020304" pitchFamily="18" charset="0"/>
              <a:ea typeface="Times New Roman" panose="02020603050405020304" pitchFamily="18" charset="0"/>
              <a:cs typeface="David" panose="020E0502060401010101" pitchFamily="34" charset="-79"/>
            </a:endParaRPr>
          </a:p>
          <a:p>
            <a:pPr marL="342900" lvl="0" indent="-342900" algn="just" rtl="1">
              <a:lnSpc>
                <a:spcPct val="150000"/>
              </a:lnSpc>
              <a:buFont typeface="Wingdings" panose="05000000000000000000" pitchFamily="2" charset="2"/>
              <a:buChar char=""/>
              <a:tabLst>
                <a:tab pos="457200" algn="l"/>
              </a:tabLst>
            </a:pPr>
            <a:r>
              <a:rPr lang="he-IL" sz="1800" b="0" dirty="0">
                <a:effectLst/>
                <a:latin typeface="Times New Roman" panose="02020603050405020304" pitchFamily="18" charset="0"/>
                <a:ea typeface="Times New Roman" panose="02020603050405020304" pitchFamily="18" charset="0"/>
                <a:cs typeface="David" panose="020E0502060401010101" pitchFamily="34" charset="-79"/>
              </a:rPr>
              <a:t>צמצום עלויות הטיפול בעומסי זיהום </a:t>
            </a:r>
            <a:r>
              <a:rPr lang="he-IL" sz="1800" b="0" dirty="0" err="1">
                <a:effectLst/>
                <a:latin typeface="Times New Roman" panose="02020603050405020304" pitchFamily="18" charset="0"/>
                <a:ea typeface="Times New Roman" panose="02020603050405020304" pitchFamily="18" charset="0"/>
                <a:cs typeface="David" panose="020E0502060401010101" pitchFamily="34" charset="-79"/>
              </a:rPr>
              <a:t>במט"ש</a:t>
            </a:r>
            <a:r>
              <a:rPr lang="he-IL" sz="1800" b="0" dirty="0">
                <a:effectLst/>
                <a:latin typeface="Times New Roman" panose="02020603050405020304" pitchFamily="18" charset="0"/>
                <a:ea typeface="Times New Roman" panose="02020603050405020304" pitchFamily="18" charset="0"/>
                <a:cs typeface="David" panose="020E0502060401010101" pitchFamily="34" charset="-79"/>
              </a:rPr>
              <a:t> ע"י הפחתת הזיהום במקור והפעלת טיפול קדם בתחומי העסקים כנדרש. </a:t>
            </a:r>
            <a:endParaRPr lang="en-IL" sz="1800" b="1" dirty="0">
              <a:effectLst/>
              <a:latin typeface="Times New Roman" panose="02020603050405020304" pitchFamily="18" charset="0"/>
              <a:ea typeface="Times New Roman" panose="02020603050405020304" pitchFamily="18" charset="0"/>
              <a:cs typeface="David" panose="020E0502060401010101" pitchFamily="34" charset="-79"/>
            </a:endParaRPr>
          </a:p>
          <a:p>
            <a:pPr marL="342900" lvl="0" indent="-342900" algn="just" rtl="1">
              <a:lnSpc>
                <a:spcPct val="150000"/>
              </a:lnSpc>
              <a:buFont typeface="Wingdings" panose="05000000000000000000" pitchFamily="2" charset="2"/>
              <a:buChar char=""/>
              <a:tabLst>
                <a:tab pos="457200" algn="l"/>
              </a:tabLst>
            </a:pPr>
            <a:r>
              <a:rPr lang="he-IL" sz="1800" b="0" dirty="0">
                <a:effectLst/>
                <a:latin typeface="Times New Roman" panose="02020603050405020304" pitchFamily="18" charset="0"/>
                <a:ea typeface="Times New Roman" panose="02020603050405020304" pitchFamily="18" charset="0"/>
                <a:cs typeface="David" panose="020E0502060401010101" pitchFamily="34" charset="-79"/>
              </a:rPr>
              <a:t>צמצום נזקים לצנרת מערכת השפכים הציבורית. </a:t>
            </a:r>
            <a:endParaRPr lang="en-IL" sz="1800" b="1" dirty="0">
              <a:effectLst/>
              <a:latin typeface="Times New Roman" panose="02020603050405020304" pitchFamily="18" charset="0"/>
              <a:ea typeface="Times New Roman" panose="02020603050405020304" pitchFamily="18" charset="0"/>
              <a:cs typeface="David" panose="020E0502060401010101" pitchFamily="34" charset="-79"/>
            </a:endParaRPr>
          </a:p>
          <a:p>
            <a:pPr marL="342900" lvl="0" indent="-342900" algn="just" rtl="1">
              <a:lnSpc>
                <a:spcPct val="150000"/>
              </a:lnSpc>
              <a:buFont typeface="Wingdings" panose="05000000000000000000" pitchFamily="2" charset="2"/>
              <a:buChar char=""/>
              <a:tabLst>
                <a:tab pos="457200" algn="l"/>
              </a:tabLst>
            </a:pPr>
            <a:r>
              <a:rPr lang="he-IL" sz="1800" b="0" dirty="0">
                <a:effectLst/>
                <a:latin typeface="Times New Roman" panose="02020603050405020304" pitchFamily="18" charset="0"/>
                <a:ea typeface="Times New Roman" panose="02020603050405020304" pitchFamily="18" charset="0"/>
                <a:cs typeface="David" panose="020E0502060401010101" pitchFamily="34" charset="-79"/>
              </a:rPr>
              <a:t>צמצום הסיכון לפגיעה בתהליך הטיפול </a:t>
            </a:r>
            <a:r>
              <a:rPr lang="he-IL" sz="1800" b="0" dirty="0" err="1">
                <a:effectLst/>
                <a:latin typeface="Times New Roman" panose="02020603050405020304" pitchFamily="18" charset="0"/>
                <a:ea typeface="Times New Roman" panose="02020603050405020304" pitchFamily="18" charset="0"/>
                <a:cs typeface="David" panose="020E0502060401010101" pitchFamily="34" charset="-79"/>
              </a:rPr>
              <a:t>במט"שים</a:t>
            </a:r>
            <a:r>
              <a:rPr lang="he-IL" sz="1800" b="0" dirty="0">
                <a:effectLst/>
                <a:latin typeface="Times New Roman" panose="02020603050405020304" pitchFamily="18" charset="0"/>
                <a:ea typeface="Times New Roman" panose="02020603050405020304" pitchFamily="18" charset="0"/>
                <a:cs typeface="David" panose="020E0502060401010101" pitchFamily="34" charset="-79"/>
              </a:rPr>
              <a:t> כתוצאה מזיהום חמור. </a:t>
            </a:r>
            <a:endParaRPr lang="en-IL" sz="1800" b="1" dirty="0">
              <a:effectLst/>
              <a:latin typeface="Times New Roman" panose="02020603050405020304" pitchFamily="18" charset="0"/>
              <a:ea typeface="Times New Roman" panose="02020603050405020304" pitchFamily="18" charset="0"/>
              <a:cs typeface="David" panose="020E0502060401010101" pitchFamily="34" charset="-79"/>
            </a:endParaRPr>
          </a:p>
          <a:p>
            <a:pPr algn="r" rtl="1">
              <a:lnSpc>
                <a:spcPct val="150000"/>
              </a:lnSpc>
            </a:pPr>
            <a:r>
              <a:rPr lang="he-IL" sz="1800" b="0" dirty="0">
                <a:effectLst/>
                <a:latin typeface="Times New Roman" panose="02020603050405020304" pitchFamily="18" charset="0"/>
                <a:ea typeface="Times New Roman" panose="02020603050405020304" pitchFamily="18" charset="0"/>
                <a:cs typeface="David" panose="020E0502060401010101" pitchFamily="34" charset="-79"/>
              </a:rPr>
              <a:t>בכדי לממש מטרות אלו,  פעילות התאגיד בשנת 2022 כללה את התחומים הבאים: </a:t>
            </a:r>
            <a:endParaRPr lang="en-IL" sz="1800" b="1" dirty="0">
              <a:effectLst/>
              <a:latin typeface="Times New Roman" panose="02020603050405020304" pitchFamily="18" charset="0"/>
              <a:ea typeface="Times New Roman" panose="02020603050405020304" pitchFamily="18" charset="0"/>
              <a:cs typeface="David" panose="020E0502060401010101" pitchFamily="34" charset="-79"/>
            </a:endParaRPr>
          </a:p>
          <a:p>
            <a:endParaRPr lang="he-IL" b="1" dirty="0">
              <a:latin typeface="David" panose="020E0502060401010101" pitchFamily="34" charset="-79"/>
              <a:cs typeface="David" panose="020E0502060401010101" pitchFamily="34" charset="-79"/>
            </a:endParaRPr>
          </a:p>
        </p:txBody>
      </p:sp>
      <p:sp>
        <p:nvSpPr>
          <p:cNvPr id="23" name="תיבת טקסט 22">
            <a:extLst>
              <a:ext uri="{FF2B5EF4-FFF2-40B4-BE49-F238E27FC236}">
                <a16:creationId xmlns:a16="http://schemas.microsoft.com/office/drawing/2014/main" id="{EADD7084-9124-4E1B-81C8-C1716B85DE39}"/>
              </a:ext>
            </a:extLst>
          </p:cNvPr>
          <p:cNvSpPr txBox="1"/>
          <p:nvPr/>
        </p:nvSpPr>
        <p:spPr>
          <a:xfrm>
            <a:off x="5763853" y="5941861"/>
            <a:ext cx="4961260" cy="369332"/>
          </a:xfrm>
          <a:prstGeom prst="rect">
            <a:avLst/>
          </a:prstGeom>
          <a:noFill/>
        </p:spPr>
        <p:txBody>
          <a:bodyPr wrap="square">
            <a:spAutoFit/>
          </a:bodyPr>
          <a:lstStyle/>
          <a:p>
            <a:r>
              <a:rPr lang="he-IL" b="1" dirty="0">
                <a:solidFill>
                  <a:schemeClr val="accent1">
                    <a:lumMod val="75000"/>
                  </a:schemeClr>
                </a:solidFill>
                <a:latin typeface="David" panose="020E0502060401010101" pitchFamily="34" charset="-79"/>
                <a:cs typeface="David" panose="020E0502060401010101" pitchFamily="34" charset="-79"/>
              </a:rPr>
              <a:t>ניטור מפעלים המזרימים שפכים חורגים או אסורים</a:t>
            </a:r>
          </a:p>
        </p:txBody>
      </p:sp>
    </p:spTree>
    <p:extLst>
      <p:ext uri="{BB962C8B-B14F-4D97-AF65-F5344CB8AC3E}">
        <p14:creationId xmlns:p14="http://schemas.microsoft.com/office/powerpoint/2010/main" val="33524688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EF6AEB0-D6B7-6003-027D-F0D06270FFCA}"/>
              </a:ext>
            </a:extLst>
          </p:cNvPr>
          <p:cNvSpPr>
            <a:spLocks noGrp="1"/>
          </p:cNvSpPr>
          <p:nvPr>
            <p:ph type="title"/>
          </p:nvPr>
        </p:nvSpPr>
        <p:spPr>
          <a:xfrm flipH="1">
            <a:off x="4891780" y="541174"/>
            <a:ext cx="6876288" cy="622570"/>
          </a:xfrm>
        </p:spPr>
        <p:txBody>
          <a:bodyPr>
            <a:normAutofit fontScale="90000"/>
          </a:bodyPr>
          <a:lstStyle/>
          <a:p>
            <a:r>
              <a:rPr lang="he-IL" sz="2000" b="1" u="sng" dirty="0">
                <a:solidFill>
                  <a:schemeClr val="accent1">
                    <a:lumMod val="75000"/>
                  </a:schemeClr>
                </a:solidFill>
                <a:latin typeface="David" panose="020E0502060401010101" pitchFamily="34" charset="-79"/>
                <a:cs typeface="David" panose="020E0502060401010101" pitchFamily="34" charset="-79"/>
              </a:rPr>
              <a:t>ניטור מפעלים המזרימים שפכים חורגים או אסורים</a:t>
            </a:r>
            <a:br>
              <a:rPr lang="he-IL" b="1" dirty="0">
                <a:solidFill>
                  <a:schemeClr val="accent1">
                    <a:lumMod val="75000"/>
                  </a:schemeClr>
                </a:solidFill>
                <a:latin typeface="David" panose="020E0502060401010101" pitchFamily="34" charset="-79"/>
                <a:cs typeface="David" panose="020E0502060401010101" pitchFamily="34" charset="-79"/>
              </a:rPr>
            </a:br>
            <a:endParaRPr lang="en-IL" dirty="0"/>
          </a:p>
        </p:txBody>
      </p:sp>
      <p:pic>
        <p:nvPicPr>
          <p:cNvPr id="4" name="תמונה 3">
            <a:extLst>
              <a:ext uri="{FF2B5EF4-FFF2-40B4-BE49-F238E27FC236}">
                <a16:creationId xmlns:a16="http://schemas.microsoft.com/office/drawing/2014/main" id="{91F75E33-B2C5-B3D0-91DF-635F4D98F291}"/>
              </a:ext>
            </a:extLst>
          </p:cNvPr>
          <p:cNvPicPr/>
          <p:nvPr/>
        </p:nvPicPr>
        <p:blipFill>
          <a:blip r:embed="rId2">
            <a:extLst>
              <a:ext uri="{28A0092B-C50C-407E-A947-70E740481C1C}">
                <a14:useLocalDpi xmlns:a14="http://schemas.microsoft.com/office/drawing/2010/main" val="0"/>
              </a:ext>
            </a:extLst>
          </a:blip>
          <a:stretch>
            <a:fillRect/>
          </a:stretch>
        </p:blipFill>
        <p:spPr>
          <a:xfrm>
            <a:off x="95963" y="231564"/>
            <a:ext cx="3186430" cy="932180"/>
          </a:xfrm>
          <a:prstGeom prst="rect">
            <a:avLst/>
          </a:prstGeom>
        </p:spPr>
      </p:pic>
      <p:sp>
        <p:nvSpPr>
          <p:cNvPr id="6" name="תיבת טקסט 5">
            <a:extLst>
              <a:ext uri="{FF2B5EF4-FFF2-40B4-BE49-F238E27FC236}">
                <a16:creationId xmlns:a16="http://schemas.microsoft.com/office/drawing/2014/main" id="{6666144E-D136-FED9-978B-D3A2A81740D4}"/>
              </a:ext>
            </a:extLst>
          </p:cNvPr>
          <p:cNvSpPr txBox="1"/>
          <p:nvPr/>
        </p:nvSpPr>
        <p:spPr>
          <a:xfrm>
            <a:off x="953424" y="891369"/>
            <a:ext cx="10814644" cy="5317674"/>
          </a:xfrm>
          <a:prstGeom prst="rect">
            <a:avLst/>
          </a:prstGeom>
          <a:noFill/>
        </p:spPr>
        <p:txBody>
          <a:bodyPr wrap="square">
            <a:spAutoFit/>
          </a:bodyPr>
          <a:lstStyle/>
          <a:p>
            <a:pPr algn="just" rtl="1">
              <a:lnSpc>
                <a:spcPct val="150000"/>
              </a:lnSpc>
            </a:pPr>
            <a:r>
              <a:rPr lang="he-IL" sz="1800" b="0" dirty="0">
                <a:effectLst/>
                <a:latin typeface="Times New Roman" panose="02020603050405020304" pitchFamily="18" charset="0"/>
                <a:ea typeface="Times New Roman" panose="02020603050405020304" pitchFamily="18" charset="0"/>
                <a:cs typeface="David" panose="020E0502060401010101" pitchFamily="34" charset="-79"/>
              </a:rPr>
              <a:t>תאגיד מי התנור ערך תכנית ניטור דו שנתית למפעלים תורמי שפכים לגביהם נקבע כי קיים פוטנציאל כי יזרימו שפכי תעשייה החורגים מהקבוע בכללי תאגידי מים וביוב (איכות שפכי תעשייה המוזרמים למערכת הביוב), תשע"ד-2014. התוכנית הועברה אל המשרד להגנת הסביבה ורשות המים וקיבלה את אישורם. בשנת 2023 נערכו הדיגומים על ידי מעבדה מוסמכת בפיקוח של נציג התאגיד. </a:t>
            </a:r>
            <a:endParaRPr lang="en-IL" sz="1600" b="1" dirty="0">
              <a:effectLst/>
              <a:latin typeface="Times New Roman" panose="02020603050405020304" pitchFamily="18" charset="0"/>
              <a:ea typeface="Times New Roman" panose="02020603050405020304" pitchFamily="18" charset="0"/>
              <a:cs typeface="David" panose="020E0502060401010101" pitchFamily="34" charset="-79"/>
            </a:endParaRPr>
          </a:p>
          <a:p>
            <a:pPr algn="just" rtl="1">
              <a:lnSpc>
                <a:spcPct val="150000"/>
              </a:lnSpc>
            </a:pPr>
            <a:r>
              <a:rPr lang="he-IL" sz="1800" b="0" dirty="0">
                <a:effectLst/>
                <a:latin typeface="Times New Roman" panose="02020603050405020304" pitchFamily="18" charset="0"/>
                <a:ea typeface="Times New Roman" panose="02020603050405020304" pitchFamily="18" charset="0"/>
                <a:cs typeface="David" panose="020E0502060401010101" pitchFamily="34" charset="-79"/>
              </a:rPr>
              <a:t>בשנת 2023 הותאמו דיגומי השפכים לרמת הפעילות של העסקים. תכנית ניטור עודכנה  בהתאם להנחיות משרד הבריאות, רשות המים והמשרד להגנת הסביבה. </a:t>
            </a:r>
            <a:endParaRPr lang="en-IL" sz="1600" b="1" dirty="0">
              <a:effectLst/>
              <a:latin typeface="Times New Roman" panose="02020603050405020304" pitchFamily="18" charset="0"/>
              <a:ea typeface="Times New Roman" panose="02020603050405020304" pitchFamily="18" charset="0"/>
              <a:cs typeface="David" panose="020E0502060401010101" pitchFamily="34" charset="-79"/>
            </a:endParaRPr>
          </a:p>
          <a:p>
            <a:pPr algn="just" rtl="1">
              <a:lnSpc>
                <a:spcPct val="150000"/>
              </a:lnSpc>
            </a:pPr>
            <a:r>
              <a:rPr lang="he-IL" sz="1800" b="0" dirty="0">
                <a:effectLst/>
                <a:latin typeface="Times New Roman" panose="02020603050405020304" pitchFamily="18" charset="0"/>
                <a:ea typeface="Times New Roman" panose="02020603050405020304" pitchFamily="18" charset="0"/>
                <a:cs typeface="David" panose="020E0502060401010101" pitchFamily="34" charset="-79"/>
              </a:rPr>
              <a:t> </a:t>
            </a:r>
            <a:endParaRPr lang="en-IL" sz="1600" b="1" dirty="0">
              <a:effectLst/>
              <a:latin typeface="Times New Roman" panose="02020603050405020304" pitchFamily="18" charset="0"/>
              <a:ea typeface="Times New Roman" panose="02020603050405020304" pitchFamily="18" charset="0"/>
              <a:cs typeface="David" panose="020E0502060401010101" pitchFamily="34" charset="-79"/>
            </a:endParaRPr>
          </a:p>
          <a:p>
            <a:pPr algn="just" rtl="1">
              <a:lnSpc>
                <a:spcPct val="150000"/>
              </a:lnSpc>
            </a:pPr>
            <a:r>
              <a:rPr lang="he-IL" sz="1800" b="0" dirty="0">
                <a:effectLst/>
                <a:latin typeface="Times New Roman" panose="02020603050405020304" pitchFamily="18" charset="0"/>
                <a:ea typeface="Times New Roman" panose="02020603050405020304" pitchFamily="18" charset="0"/>
                <a:cs typeface="David" panose="020E0502060401010101" pitchFamily="34" charset="-79"/>
              </a:rPr>
              <a:t>במהלך שנת 2023 בוצעו 146 דיגומים של מפעלים במרחב תאגיד מי התנור, להלן חלוקת התוצאות בהתייחס לערכים הקבועים בכללים:  </a:t>
            </a:r>
            <a:endParaRPr lang="en-IL" sz="1600" b="1" dirty="0">
              <a:effectLst/>
              <a:latin typeface="Times New Roman" panose="02020603050405020304" pitchFamily="18" charset="0"/>
              <a:ea typeface="Times New Roman" panose="02020603050405020304" pitchFamily="18" charset="0"/>
              <a:cs typeface="David" panose="020E0502060401010101" pitchFamily="34" charset="-79"/>
            </a:endParaRPr>
          </a:p>
          <a:p>
            <a:pPr algn="just" rtl="1"/>
            <a:r>
              <a:rPr lang="he-IL" sz="1800" b="0" dirty="0">
                <a:solidFill>
                  <a:srgbClr val="000000"/>
                </a:solidFill>
                <a:effectLst/>
                <a:highlight>
                  <a:srgbClr val="FFFFFF"/>
                </a:highlight>
                <a:latin typeface="Times New Roman" panose="02020603050405020304" pitchFamily="18" charset="0"/>
                <a:ea typeface="Times New Roman" panose="02020603050405020304" pitchFamily="18" charset="0"/>
                <a:cs typeface="David" panose="020E0502060401010101" pitchFamily="34" charset="-79"/>
              </a:rPr>
              <a:t>תקינים 126 דיגומים, חריגים 13 דיגומים, 2 אסורים, 3 דיגומים חריגים + ואסורים  דיגומים.</a:t>
            </a:r>
            <a:endParaRPr lang="en-IL" sz="1600" b="1" dirty="0">
              <a:effectLst/>
              <a:highlight>
                <a:srgbClr val="FFFFFF"/>
              </a:highlight>
              <a:latin typeface="Times New Roman" panose="02020603050405020304" pitchFamily="18" charset="0"/>
              <a:ea typeface="Times New Roman" panose="02020603050405020304" pitchFamily="18" charset="0"/>
              <a:cs typeface="David" panose="020E0502060401010101" pitchFamily="34" charset="-79"/>
            </a:endParaRPr>
          </a:p>
          <a:p>
            <a:pPr algn="just" rtl="1">
              <a:lnSpc>
                <a:spcPct val="150000"/>
              </a:lnSpc>
            </a:pPr>
            <a:r>
              <a:rPr lang="he-IL" sz="1800" b="0" dirty="0">
                <a:effectLst/>
                <a:latin typeface="Times New Roman" panose="02020603050405020304" pitchFamily="18" charset="0"/>
                <a:ea typeface="Times New Roman" panose="02020603050405020304" pitchFamily="18" charset="0"/>
                <a:cs typeface="David" panose="020E0502060401010101" pitchFamily="34" charset="-79"/>
              </a:rPr>
              <a:t> </a:t>
            </a:r>
            <a:endParaRPr lang="en-IL" sz="1600" b="1" dirty="0">
              <a:effectLst/>
              <a:latin typeface="Times New Roman" panose="02020603050405020304" pitchFamily="18" charset="0"/>
              <a:ea typeface="Times New Roman" panose="02020603050405020304" pitchFamily="18" charset="0"/>
              <a:cs typeface="David" panose="020E0502060401010101" pitchFamily="34" charset="-79"/>
            </a:endParaRPr>
          </a:p>
          <a:p>
            <a:pPr algn="just" rtl="1">
              <a:lnSpc>
                <a:spcPct val="150000"/>
              </a:lnSpc>
            </a:pPr>
            <a:r>
              <a:rPr lang="he-IL" sz="1800" b="0" dirty="0">
                <a:effectLst/>
                <a:latin typeface="Times New Roman" panose="02020603050405020304" pitchFamily="18" charset="0"/>
                <a:ea typeface="Times New Roman" panose="02020603050405020304" pitchFamily="18" charset="0"/>
                <a:cs typeface="David" panose="020E0502060401010101" pitchFamily="34" charset="-79"/>
              </a:rPr>
              <a:t>מפעלים בהם נמצאו חריגות מאיכויות השפכים הקבועות בכללי שפכי מפעלים, קיבלו הודעות על החריגה, הוצגו בפניהם תחשיבים של עלויות הטיפול בהתאם לכללים וכן נדרשו לפעול לשיפור מידי של איכות השפכים. </a:t>
            </a:r>
            <a:endParaRPr lang="en-IL" sz="1600" b="1" dirty="0">
              <a:effectLst/>
              <a:latin typeface="Times New Roman" panose="02020603050405020304" pitchFamily="18" charset="0"/>
              <a:ea typeface="Times New Roman" panose="02020603050405020304" pitchFamily="18" charset="0"/>
              <a:cs typeface="David" panose="020E0502060401010101" pitchFamily="34" charset="-79"/>
            </a:endParaRPr>
          </a:p>
        </p:txBody>
      </p:sp>
    </p:spTree>
    <p:extLst>
      <p:ext uri="{BB962C8B-B14F-4D97-AF65-F5344CB8AC3E}">
        <p14:creationId xmlns:p14="http://schemas.microsoft.com/office/powerpoint/2010/main" val="1448460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23D09407-53BC-485E-B4CE-BC5E4FC4B2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0">
            <a:extLst>
              <a:ext uri="{FF2B5EF4-FFF2-40B4-BE49-F238E27FC236}">
                <a16:creationId xmlns:a16="http://schemas.microsoft.com/office/drawing/2014/main" id="{921DB988-49FC-4608-B0A2-E2F3A40190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2">
            <a:extLst>
              <a:ext uri="{FF2B5EF4-FFF2-40B4-BE49-F238E27FC236}">
                <a16:creationId xmlns:a16="http://schemas.microsoft.com/office/drawing/2014/main" id="{E9B930FD-8671-4C4C-ADCF-73AC1D0CD41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9676747" y="0"/>
            <a:ext cx="2514948" cy="2174333"/>
            <a:chOff x="-305" y="-4155"/>
            <a:chExt cx="2514948" cy="2174333"/>
          </a:xfrm>
        </p:grpSpPr>
        <p:sp>
          <p:nvSpPr>
            <p:cNvPr id="14" name="Freeform: Shape 13">
              <a:extLst>
                <a:ext uri="{FF2B5EF4-FFF2-40B4-BE49-F238E27FC236}">
                  <a16:creationId xmlns:a16="http://schemas.microsoft.com/office/drawing/2014/main" id="{C35B12C1-569C-4E37-AA33-7EF215F201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14">
              <a:extLst>
                <a:ext uri="{FF2B5EF4-FFF2-40B4-BE49-F238E27FC236}">
                  <a16:creationId xmlns:a16="http://schemas.microsoft.com/office/drawing/2014/main" id="{F23E2660-7810-46F6-8752-187127C830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C991DC45-0378-45B3-B325-FB8F98545E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12" name="Freeform: Shape 16">
              <a:extLst>
                <a:ext uri="{FF2B5EF4-FFF2-40B4-BE49-F238E27FC236}">
                  <a16:creationId xmlns:a16="http://schemas.microsoft.com/office/drawing/2014/main" id="{E228F5BA-5150-4554-B7EA-93F371F3B1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 name="Group 18">
            <a:extLst>
              <a:ext uri="{FF2B5EF4-FFF2-40B4-BE49-F238E27FC236}">
                <a16:creationId xmlns:a16="http://schemas.microsoft.com/office/drawing/2014/main" id="{383C2651-AE0C-4AE4-8725-E2F9414FE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305" y="4322879"/>
            <a:ext cx="3378428" cy="2535121"/>
            <a:chOff x="-305" y="-1"/>
            <a:chExt cx="3832880" cy="2876136"/>
          </a:xfrm>
        </p:grpSpPr>
        <p:sp>
          <p:nvSpPr>
            <p:cNvPr id="20" name="Freeform: Shape 19">
              <a:extLst>
                <a:ext uri="{FF2B5EF4-FFF2-40B4-BE49-F238E27FC236}">
                  <a16:creationId xmlns:a16="http://schemas.microsoft.com/office/drawing/2014/main" id="{CCE13265-B5D2-47B4-A199-E05F390D5B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0">
              <a:extLst>
                <a:ext uri="{FF2B5EF4-FFF2-40B4-BE49-F238E27FC236}">
                  <a16:creationId xmlns:a16="http://schemas.microsoft.com/office/drawing/2014/main" id="{693EBD03-D832-462C-9304-7273698ED4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1">
              <a:extLst>
                <a:ext uri="{FF2B5EF4-FFF2-40B4-BE49-F238E27FC236}">
                  <a16:creationId xmlns:a16="http://schemas.microsoft.com/office/drawing/2014/main" id="{0D53D3E2-805E-40D2-964F-352BF6D476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2">
              <a:extLst>
                <a:ext uri="{FF2B5EF4-FFF2-40B4-BE49-F238E27FC236}">
                  <a16:creationId xmlns:a16="http://schemas.microsoft.com/office/drawing/2014/main" id="{B7A9A916-A926-43E6-800F-432ABC3F24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31" name="תמונה 30">
            <a:extLst>
              <a:ext uri="{FF2B5EF4-FFF2-40B4-BE49-F238E27FC236}">
                <a16:creationId xmlns:a16="http://schemas.microsoft.com/office/drawing/2014/main" id="{00B766EF-7885-4289-8B0C-B877104E63F7}"/>
              </a:ext>
            </a:extLst>
          </p:cNvPr>
          <p:cNvPicPr/>
          <p:nvPr/>
        </p:nvPicPr>
        <p:blipFill>
          <a:blip r:embed="rId3">
            <a:extLst>
              <a:ext uri="{28A0092B-C50C-407E-A947-70E740481C1C}">
                <a14:useLocalDpi xmlns:a14="http://schemas.microsoft.com/office/drawing/2010/main" val="0"/>
              </a:ext>
            </a:extLst>
          </a:blip>
          <a:stretch>
            <a:fillRect/>
          </a:stretch>
        </p:blipFill>
        <p:spPr>
          <a:xfrm>
            <a:off x="95963" y="231564"/>
            <a:ext cx="3186430" cy="932180"/>
          </a:xfrm>
          <a:prstGeom prst="rect">
            <a:avLst/>
          </a:prstGeom>
        </p:spPr>
      </p:pic>
      <p:sp>
        <p:nvSpPr>
          <p:cNvPr id="9" name="Rectangle 1">
            <a:extLst>
              <a:ext uri="{FF2B5EF4-FFF2-40B4-BE49-F238E27FC236}">
                <a16:creationId xmlns:a16="http://schemas.microsoft.com/office/drawing/2014/main" id="{F23786D3-6DAC-4019-8961-946E0AF10B5B}"/>
              </a:ext>
            </a:extLst>
          </p:cNvPr>
          <p:cNvSpPr>
            <a:spLocks noChangeArrowheads="1"/>
          </p:cNvSpPr>
          <p:nvPr/>
        </p:nvSpPr>
        <p:spPr bwMode="auto">
          <a:xfrm>
            <a:off x="2703162" y="401825"/>
            <a:ext cx="8237988" cy="22159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defTabSz="914400" rtl="1" eaLnBrk="0" fontAlgn="base" latinLnBrk="0" hangingPunct="0">
              <a:lnSpc>
                <a:spcPct val="100000"/>
              </a:lnSpc>
              <a:spcBef>
                <a:spcPct val="0"/>
              </a:spcBef>
              <a:spcAft>
                <a:spcPct val="0"/>
              </a:spcAft>
              <a:buClrTx/>
              <a:buSzTx/>
              <a:buFontTx/>
              <a:buNone/>
              <a:tabLst/>
            </a:pPr>
            <a:r>
              <a:rPr kumimoji="0" lang="he-IL" altLang="he-IL" sz="2000" b="1" i="0" u="sng" strike="noStrike" cap="none" normalizeH="0" baseline="0" dirty="0">
                <a:ln>
                  <a:noFill/>
                </a:ln>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פעילות בתחום </a:t>
            </a:r>
            <a:r>
              <a:rPr kumimoji="0" lang="he-IL" altLang="he-IL" sz="2000" b="1" i="0" u="sng" strike="noStrike" cap="none" normalizeH="0" baseline="0" dirty="0" err="1">
                <a:ln>
                  <a:noFill/>
                </a:ln>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המז"חים</a:t>
            </a:r>
            <a:r>
              <a:rPr kumimoji="0" lang="he-IL" altLang="he-IL" sz="2000" b="1" i="0" u="sng" strike="noStrike" cap="none" normalizeH="0" baseline="0" dirty="0">
                <a:ln>
                  <a:noFill/>
                </a:ln>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 </a:t>
            </a:r>
          </a:p>
          <a:p>
            <a:pPr marL="0" marR="0" lvl="0" indent="0" defTabSz="914400" rtl="1" eaLnBrk="0" fontAlgn="base" latinLnBrk="0" hangingPunct="0">
              <a:lnSpc>
                <a:spcPct val="100000"/>
              </a:lnSpc>
              <a:spcBef>
                <a:spcPct val="0"/>
              </a:spcBef>
              <a:spcAft>
                <a:spcPct val="0"/>
              </a:spcAft>
              <a:buClrTx/>
              <a:buSzTx/>
              <a:buFontTx/>
              <a:buNone/>
              <a:tabLst/>
            </a:pPr>
            <a:endParaRPr lang="he-IL" altLang="he-IL" sz="2000" dirty="0">
              <a:solidFill>
                <a:schemeClr val="accent1">
                  <a:lumMod val="75000"/>
                </a:schemeClr>
              </a:solidFill>
              <a:latin typeface="Calibri" panose="020F0502020204030204" pitchFamily="34" charset="0"/>
              <a:ea typeface="Calibri" panose="020F0502020204030204" pitchFamily="34" charset="0"/>
              <a:cs typeface="David" panose="020E0502060401010101" pitchFamily="34" charset="-79"/>
            </a:endParaRPr>
          </a:p>
          <a:p>
            <a:pPr marL="0" marR="0" lvl="0" indent="0" defTabSz="914400" rtl="1" eaLnBrk="0" fontAlgn="base" latinLnBrk="0" hangingPunct="0">
              <a:lnSpc>
                <a:spcPct val="100000"/>
              </a:lnSpc>
              <a:spcBef>
                <a:spcPct val="0"/>
              </a:spcBef>
              <a:spcAft>
                <a:spcPct val="0"/>
              </a:spcAft>
              <a:buClrTx/>
              <a:buSzTx/>
              <a:buFontTx/>
              <a:buNone/>
              <a:tabLst/>
            </a:pPr>
            <a:r>
              <a:rPr kumimoji="0" lang="he-IL" altLang="he-IL" sz="2000" i="0" strike="noStrike" cap="none" normalizeH="0" baseline="0" dirty="0">
                <a:ln>
                  <a:noFill/>
                </a:ln>
                <a:effectLst/>
                <a:latin typeface="Calibri" panose="020F0502020204030204" pitchFamily="34" charset="0"/>
                <a:ea typeface="Calibri" panose="020F0502020204030204" pitchFamily="34" charset="0"/>
                <a:cs typeface="David" panose="020E0502060401010101" pitchFamily="34" charset="-79"/>
              </a:rPr>
              <a:t>הנושא מטופל בשוטף על ידי התא</a:t>
            </a:r>
            <a:r>
              <a:rPr lang="he-IL" altLang="he-IL" sz="2000" dirty="0">
                <a:latin typeface="Calibri" panose="020F0502020204030204" pitchFamily="34" charset="0"/>
                <a:ea typeface="Calibri" panose="020F0502020204030204" pitchFamily="34" charset="0"/>
                <a:cs typeface="David" panose="020E0502060401010101" pitchFamily="34" charset="-79"/>
              </a:rPr>
              <a:t>גיד באמצעות מערכת ממוחשבת המאפשרת מעקב התקנות ובדיקות.</a:t>
            </a:r>
          </a:p>
          <a:p>
            <a:pPr marL="0" marR="0" lvl="0" indent="0" defTabSz="914400" rtl="1" eaLnBrk="0" fontAlgn="base" latinLnBrk="0" hangingPunct="0">
              <a:lnSpc>
                <a:spcPct val="100000"/>
              </a:lnSpc>
              <a:spcBef>
                <a:spcPct val="0"/>
              </a:spcBef>
              <a:spcAft>
                <a:spcPct val="0"/>
              </a:spcAft>
              <a:buClrTx/>
              <a:buSzTx/>
              <a:buFontTx/>
              <a:buNone/>
              <a:tabLst/>
            </a:pPr>
            <a:r>
              <a:rPr lang="he-IL" altLang="he-IL" sz="2000" dirty="0">
                <a:latin typeface="Calibri" panose="020F0502020204030204" pitchFamily="34" charset="0"/>
                <a:ea typeface="Calibri" panose="020F0502020204030204" pitchFamily="34" charset="0"/>
                <a:cs typeface="David" panose="020E0502060401010101" pitchFamily="34" charset="-79"/>
              </a:rPr>
              <a:t>חל שיפור משמעותי בנושא האכיפה והמעקב.</a:t>
            </a:r>
          </a:p>
          <a:p>
            <a:pPr marL="0" marR="0" lvl="0" indent="0" defTabSz="914400" rtl="1" eaLnBrk="0" fontAlgn="base" latinLnBrk="0" hangingPunct="0">
              <a:lnSpc>
                <a:spcPct val="100000"/>
              </a:lnSpc>
              <a:spcBef>
                <a:spcPct val="0"/>
              </a:spcBef>
              <a:spcAft>
                <a:spcPct val="0"/>
              </a:spcAft>
              <a:buClrTx/>
              <a:buSzTx/>
              <a:buFontTx/>
              <a:buNone/>
              <a:tabLst/>
            </a:pPr>
            <a:r>
              <a:rPr lang="he-IL" altLang="he-IL" sz="2000" dirty="0">
                <a:latin typeface="Calibri" panose="020F0502020204030204" pitchFamily="34" charset="0"/>
                <a:ea typeface="Calibri" panose="020F0502020204030204" pitchFamily="34" charset="0"/>
                <a:cs typeface="David" panose="020E0502060401010101" pitchFamily="34" charset="-79"/>
              </a:rPr>
              <a:t>נמשכים הסיורים ככל הניתן ברשת השטח, בעיקר </a:t>
            </a:r>
            <a:r>
              <a:rPr lang="he-IL" altLang="he-IL" sz="2000" dirty="0" err="1">
                <a:latin typeface="Calibri" panose="020F0502020204030204" pitchFamily="34" charset="0"/>
                <a:ea typeface="Calibri" panose="020F0502020204030204" pitchFamily="34" charset="0"/>
                <a:cs typeface="David" panose="020E0502060401010101" pitchFamily="34" charset="-79"/>
              </a:rPr>
              <a:t>בישובי</a:t>
            </a:r>
            <a:r>
              <a:rPr lang="he-IL" altLang="he-IL" sz="2000" dirty="0">
                <a:latin typeface="Calibri" panose="020F0502020204030204" pitchFamily="34" charset="0"/>
                <a:ea typeface="Calibri" panose="020F0502020204030204" pitchFamily="34" charset="0"/>
                <a:cs typeface="David" panose="020E0502060401010101" pitchFamily="34" charset="-79"/>
              </a:rPr>
              <a:t> רמת הגולן בשלב זה. </a:t>
            </a:r>
            <a:endParaRPr kumimoji="0" lang="en-US" altLang="he-IL" i="0" strike="noStrike" cap="none" normalizeH="0" baseline="0" dirty="0">
              <a:ln>
                <a:noFill/>
              </a:ln>
              <a:effectLst/>
              <a:latin typeface="David" panose="020E0502060401010101" pitchFamily="34" charset="-79"/>
              <a:cs typeface="David" panose="020E0502060401010101" pitchFamily="34" charset="-79"/>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altLang="he-IL"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 name="תיבת טקסט 1">
            <a:extLst>
              <a:ext uri="{FF2B5EF4-FFF2-40B4-BE49-F238E27FC236}">
                <a16:creationId xmlns:a16="http://schemas.microsoft.com/office/drawing/2014/main" id="{C9A4E653-A96B-47BA-BBAA-6197B66E3E97}"/>
              </a:ext>
            </a:extLst>
          </p:cNvPr>
          <p:cNvSpPr txBox="1"/>
          <p:nvPr/>
        </p:nvSpPr>
        <p:spPr>
          <a:xfrm>
            <a:off x="3282393" y="3136164"/>
            <a:ext cx="7567622" cy="369332"/>
          </a:xfrm>
          <a:prstGeom prst="rect">
            <a:avLst/>
          </a:prstGeom>
          <a:noFill/>
        </p:spPr>
        <p:txBody>
          <a:bodyPr wrap="square" rtlCol="1">
            <a:spAutoFit/>
          </a:bodyPr>
          <a:lstStyle/>
          <a:p>
            <a:r>
              <a:rPr lang="he-IL" b="1" dirty="0">
                <a:solidFill>
                  <a:schemeClr val="accent1">
                    <a:lumMod val="75000"/>
                  </a:schemeClr>
                </a:solidFill>
                <a:latin typeface="David" panose="020E0502060401010101" pitchFamily="34" charset="-79"/>
                <a:cs typeface="David" panose="020E0502060401010101" pitchFamily="34" charset="-79"/>
              </a:rPr>
              <a:t>סטטוס תוכניות אב </a:t>
            </a:r>
          </a:p>
        </p:txBody>
      </p:sp>
      <p:graphicFrame>
        <p:nvGraphicFramePr>
          <p:cNvPr id="3" name="טבלה 3">
            <a:extLst>
              <a:ext uri="{FF2B5EF4-FFF2-40B4-BE49-F238E27FC236}">
                <a16:creationId xmlns:a16="http://schemas.microsoft.com/office/drawing/2014/main" id="{33197495-615A-42CC-B6A2-F4A377C4EB10}"/>
              </a:ext>
            </a:extLst>
          </p:cNvPr>
          <p:cNvGraphicFramePr>
            <a:graphicFrameLocks noGrp="1"/>
          </p:cNvGraphicFramePr>
          <p:nvPr>
            <p:extLst>
              <p:ext uri="{D42A27DB-BD31-4B8C-83A1-F6EECF244321}">
                <p14:modId xmlns:p14="http://schemas.microsoft.com/office/powerpoint/2010/main" val="859126684"/>
              </p:ext>
            </p:extLst>
          </p:nvPr>
        </p:nvGraphicFramePr>
        <p:xfrm>
          <a:off x="2199884" y="3514173"/>
          <a:ext cx="8816200" cy="3129280"/>
        </p:xfrm>
        <a:graphic>
          <a:graphicData uri="http://schemas.openxmlformats.org/drawingml/2006/table">
            <a:tbl>
              <a:tblPr rtl="1" firstRow="1" bandRow="1">
                <a:tableStyleId>{5C22544A-7EE6-4342-B048-85BDC9FD1C3A}</a:tableStyleId>
              </a:tblPr>
              <a:tblGrid>
                <a:gridCol w="1786855">
                  <a:extLst>
                    <a:ext uri="{9D8B030D-6E8A-4147-A177-3AD203B41FA5}">
                      <a16:colId xmlns:a16="http://schemas.microsoft.com/office/drawing/2014/main" val="85592464"/>
                    </a:ext>
                  </a:extLst>
                </a:gridCol>
                <a:gridCol w="1786855">
                  <a:extLst>
                    <a:ext uri="{9D8B030D-6E8A-4147-A177-3AD203B41FA5}">
                      <a16:colId xmlns:a16="http://schemas.microsoft.com/office/drawing/2014/main" val="3661172213"/>
                    </a:ext>
                  </a:extLst>
                </a:gridCol>
                <a:gridCol w="1786855">
                  <a:extLst>
                    <a:ext uri="{9D8B030D-6E8A-4147-A177-3AD203B41FA5}">
                      <a16:colId xmlns:a16="http://schemas.microsoft.com/office/drawing/2014/main" val="2791217811"/>
                    </a:ext>
                  </a:extLst>
                </a:gridCol>
                <a:gridCol w="1668780">
                  <a:extLst>
                    <a:ext uri="{9D8B030D-6E8A-4147-A177-3AD203B41FA5}">
                      <a16:colId xmlns:a16="http://schemas.microsoft.com/office/drawing/2014/main" val="915709219"/>
                    </a:ext>
                  </a:extLst>
                </a:gridCol>
                <a:gridCol w="1786855">
                  <a:extLst>
                    <a:ext uri="{9D8B030D-6E8A-4147-A177-3AD203B41FA5}">
                      <a16:colId xmlns:a16="http://schemas.microsoft.com/office/drawing/2014/main" val="1329899842"/>
                    </a:ext>
                  </a:extLst>
                </a:gridCol>
              </a:tblGrid>
              <a:tr h="0">
                <a:tc>
                  <a:txBody>
                    <a:bodyPr/>
                    <a:lstStyle/>
                    <a:p>
                      <a:pPr rtl="1"/>
                      <a:r>
                        <a:rPr lang="he-IL" sz="1200" dirty="0"/>
                        <a:t>ישוב </a:t>
                      </a:r>
                    </a:p>
                  </a:txBody>
                  <a:tcPr/>
                </a:tc>
                <a:tc>
                  <a:txBody>
                    <a:bodyPr/>
                    <a:lstStyle/>
                    <a:p>
                      <a:pPr rtl="1"/>
                      <a:r>
                        <a:rPr lang="he-IL" sz="1200" dirty="0"/>
                        <a:t>מים </a:t>
                      </a:r>
                    </a:p>
                  </a:txBody>
                  <a:tcPr/>
                </a:tc>
                <a:tc>
                  <a:txBody>
                    <a:bodyPr/>
                    <a:lstStyle/>
                    <a:p>
                      <a:pPr rtl="1"/>
                      <a:r>
                        <a:rPr lang="he-IL" sz="1200" dirty="0"/>
                        <a:t>הערות </a:t>
                      </a:r>
                    </a:p>
                  </a:txBody>
                  <a:tcPr/>
                </a:tc>
                <a:tc>
                  <a:txBody>
                    <a:bodyPr/>
                    <a:lstStyle/>
                    <a:p>
                      <a:pPr rtl="1"/>
                      <a:r>
                        <a:rPr lang="he-IL" sz="1200" dirty="0"/>
                        <a:t>ביוב </a:t>
                      </a:r>
                    </a:p>
                  </a:txBody>
                  <a:tcPr/>
                </a:tc>
                <a:tc>
                  <a:txBody>
                    <a:bodyPr/>
                    <a:lstStyle/>
                    <a:p>
                      <a:pPr rtl="1"/>
                      <a:r>
                        <a:rPr lang="he-IL" sz="1200" dirty="0"/>
                        <a:t>הערות </a:t>
                      </a:r>
                    </a:p>
                  </a:txBody>
                  <a:tcPr/>
                </a:tc>
                <a:extLst>
                  <a:ext uri="{0D108BD9-81ED-4DB2-BD59-A6C34878D82A}">
                    <a16:rowId xmlns:a16="http://schemas.microsoft.com/office/drawing/2014/main" val="1837979108"/>
                  </a:ext>
                </a:extLst>
              </a:tr>
              <a:tr h="370840">
                <a:tc>
                  <a:txBody>
                    <a:bodyPr/>
                    <a:lstStyle/>
                    <a:p>
                      <a:pPr rtl="1"/>
                      <a:r>
                        <a:rPr lang="he-IL" sz="1200" b="1" dirty="0">
                          <a:latin typeface="David" panose="020E0502060401010101" pitchFamily="34" charset="-79"/>
                          <a:cs typeface="David" panose="020E0502060401010101" pitchFamily="34" charset="-79"/>
                        </a:rPr>
                        <a:t>קריית שמונה </a:t>
                      </a:r>
                    </a:p>
                  </a:txBody>
                  <a:tcPr/>
                </a:tc>
                <a:tc>
                  <a:txBody>
                    <a:bodyPr/>
                    <a:lstStyle/>
                    <a:p>
                      <a:pPr rtl="1"/>
                      <a:r>
                        <a:rPr lang="he-IL" sz="1200" b="1" dirty="0">
                          <a:latin typeface="David" panose="020E0502060401010101" pitchFamily="34" charset="-79"/>
                          <a:cs typeface="David" panose="020E0502060401010101" pitchFamily="34" charset="-79"/>
                        </a:rPr>
                        <a:t>מאי 2020</a:t>
                      </a:r>
                    </a:p>
                  </a:txBody>
                  <a:tcPr/>
                </a:tc>
                <a:tc>
                  <a:txBody>
                    <a:bodyPr/>
                    <a:lstStyle/>
                    <a:p>
                      <a:pPr rtl="1"/>
                      <a:endParaRPr lang="he-IL" sz="1200" b="1" dirty="0">
                        <a:latin typeface="David" panose="020E0502060401010101" pitchFamily="34" charset="-79"/>
                        <a:cs typeface="David" panose="020E0502060401010101" pitchFamily="34" charset="-79"/>
                      </a:endParaRPr>
                    </a:p>
                  </a:txBody>
                  <a:tcPr/>
                </a:tc>
                <a:tc>
                  <a:txBody>
                    <a:bodyPr/>
                    <a:lstStyle/>
                    <a:p>
                      <a:pPr rtl="1"/>
                      <a:r>
                        <a:rPr lang="he-IL" sz="1200" b="1" dirty="0">
                          <a:latin typeface="David" panose="020E0502060401010101" pitchFamily="34" charset="-79"/>
                          <a:cs typeface="David" panose="020E0502060401010101" pitchFamily="34" charset="-79"/>
                        </a:rPr>
                        <a:t>2015</a:t>
                      </a:r>
                    </a:p>
                  </a:txBody>
                  <a:tcPr/>
                </a:tc>
                <a:tc>
                  <a:txBody>
                    <a:bodyPr/>
                    <a:lstStyle/>
                    <a:p>
                      <a:pPr rtl="1"/>
                      <a:r>
                        <a:rPr lang="he-IL" sz="1200" b="1" dirty="0">
                          <a:latin typeface="David" panose="020E0502060401010101" pitchFamily="34" charset="-79"/>
                          <a:cs typeface="David" panose="020E0502060401010101" pitchFamily="34" charset="-79"/>
                        </a:rPr>
                        <a:t>בתהליך עדכון</a:t>
                      </a:r>
                    </a:p>
                  </a:txBody>
                  <a:tcPr/>
                </a:tc>
                <a:extLst>
                  <a:ext uri="{0D108BD9-81ED-4DB2-BD59-A6C34878D82A}">
                    <a16:rowId xmlns:a16="http://schemas.microsoft.com/office/drawing/2014/main" val="192270653"/>
                  </a:ext>
                </a:extLst>
              </a:tr>
              <a:tr h="370840">
                <a:tc>
                  <a:txBody>
                    <a:bodyPr/>
                    <a:lstStyle/>
                    <a:p>
                      <a:pPr rtl="1"/>
                      <a:r>
                        <a:rPr lang="he-IL" sz="1200" b="1" dirty="0">
                          <a:latin typeface="David" panose="020E0502060401010101" pitchFamily="34" charset="-79"/>
                          <a:cs typeface="David" panose="020E0502060401010101" pitchFamily="34" charset="-79"/>
                        </a:rPr>
                        <a:t>קצרין </a:t>
                      </a:r>
                    </a:p>
                  </a:txBody>
                  <a:tcPr/>
                </a:tc>
                <a:tc>
                  <a:txBody>
                    <a:bodyPr/>
                    <a:lstStyle/>
                    <a:p>
                      <a:pPr rtl="1"/>
                      <a:r>
                        <a:rPr lang="he-IL" sz="1200" b="1" dirty="0">
                          <a:latin typeface="David" panose="020E0502060401010101" pitchFamily="34" charset="-79"/>
                          <a:cs typeface="David" panose="020E0502060401010101" pitchFamily="34" charset="-79"/>
                        </a:rPr>
                        <a:t>ההוגש מעודכן 2023</a:t>
                      </a:r>
                    </a:p>
                  </a:txBody>
                  <a:tcPr/>
                </a:tc>
                <a:tc>
                  <a:txBody>
                    <a:bodyPr/>
                    <a:lstStyle/>
                    <a:p>
                      <a:pPr rtl="1"/>
                      <a:endParaRPr lang="he-IL" sz="1200" b="1" dirty="0">
                        <a:latin typeface="David" panose="020E0502060401010101" pitchFamily="34" charset="-79"/>
                        <a:cs typeface="David" panose="020E0502060401010101" pitchFamily="34" charset="-79"/>
                      </a:endParaRPr>
                    </a:p>
                  </a:txBody>
                  <a:tcPr/>
                </a:tc>
                <a:tc>
                  <a:txBody>
                    <a:bodyPr/>
                    <a:lstStyle/>
                    <a:p>
                      <a:pPr rtl="1"/>
                      <a:r>
                        <a:rPr lang="he-IL" sz="1200" b="1" dirty="0">
                          <a:latin typeface="David" panose="020E0502060401010101" pitchFamily="34" charset="-79"/>
                          <a:cs typeface="David" panose="020E0502060401010101" pitchFamily="34" charset="-79"/>
                        </a:rPr>
                        <a:t>2015</a:t>
                      </a:r>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sz="1200" b="1" dirty="0">
                          <a:latin typeface="David" panose="020E0502060401010101" pitchFamily="34" charset="-79"/>
                          <a:cs typeface="David" panose="020E0502060401010101" pitchFamily="34" charset="-79"/>
                        </a:rPr>
                        <a:t>בתהליך עדכון</a:t>
                      </a:r>
                    </a:p>
                    <a:p>
                      <a:pPr rtl="1"/>
                      <a:endParaRPr lang="he-IL" sz="1200" b="1"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4042637219"/>
                  </a:ext>
                </a:extLst>
              </a:tr>
              <a:tr h="370840">
                <a:tc>
                  <a:txBody>
                    <a:bodyPr/>
                    <a:lstStyle/>
                    <a:p>
                      <a:pPr rtl="1"/>
                      <a:r>
                        <a:rPr lang="he-IL" sz="1200" b="1" dirty="0">
                          <a:latin typeface="David" panose="020E0502060401010101" pitchFamily="34" charset="-79"/>
                          <a:cs typeface="David" panose="020E0502060401010101" pitchFamily="34" charset="-79"/>
                        </a:rPr>
                        <a:t>מטולה </a:t>
                      </a:r>
                    </a:p>
                  </a:txBody>
                  <a:tcPr/>
                </a:tc>
                <a:tc>
                  <a:txBody>
                    <a:bodyPr/>
                    <a:lstStyle/>
                    <a:p>
                      <a:pPr rtl="1"/>
                      <a:r>
                        <a:rPr lang="he-IL" sz="1200" b="1" dirty="0">
                          <a:latin typeface="David" panose="020E0502060401010101" pitchFamily="34" charset="-79"/>
                          <a:cs typeface="David" panose="020E0502060401010101" pitchFamily="34" charset="-79"/>
                        </a:rPr>
                        <a:t>מאי 2020</a:t>
                      </a:r>
                    </a:p>
                  </a:txBody>
                  <a:tcPr/>
                </a:tc>
                <a:tc>
                  <a:txBody>
                    <a:bodyPr/>
                    <a:lstStyle/>
                    <a:p>
                      <a:pPr rtl="1"/>
                      <a:endParaRPr lang="he-IL" sz="1200" b="1" dirty="0">
                        <a:latin typeface="David" panose="020E0502060401010101" pitchFamily="34" charset="-79"/>
                        <a:cs typeface="David" panose="020E0502060401010101" pitchFamily="34" charset="-79"/>
                      </a:endParaRPr>
                    </a:p>
                  </a:txBody>
                  <a:tcPr/>
                </a:tc>
                <a:tc>
                  <a:txBody>
                    <a:bodyPr/>
                    <a:lstStyle/>
                    <a:p>
                      <a:pPr rtl="1"/>
                      <a:r>
                        <a:rPr lang="he-IL" sz="1200" b="1" dirty="0">
                          <a:latin typeface="David" panose="020E0502060401010101" pitchFamily="34" charset="-79"/>
                          <a:cs typeface="David" panose="020E0502060401010101" pitchFamily="34" charset="-79"/>
                        </a:rPr>
                        <a:t>2015</a:t>
                      </a:r>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sz="1200" b="1" dirty="0">
                          <a:latin typeface="David" panose="020E0502060401010101" pitchFamily="34" charset="-79"/>
                          <a:cs typeface="David" panose="020E0502060401010101" pitchFamily="34" charset="-79"/>
                        </a:rPr>
                        <a:t>בתהליך עדכון</a:t>
                      </a:r>
                    </a:p>
                    <a:p>
                      <a:pPr rtl="1"/>
                      <a:endParaRPr lang="he-IL" sz="1200" b="1"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64647618"/>
                  </a:ext>
                </a:extLst>
              </a:tr>
              <a:tr h="370840">
                <a:tc>
                  <a:txBody>
                    <a:bodyPr/>
                    <a:lstStyle/>
                    <a:p>
                      <a:pPr rtl="1"/>
                      <a:r>
                        <a:rPr lang="he-IL" sz="1200" b="1" dirty="0">
                          <a:latin typeface="David" panose="020E0502060401010101" pitchFamily="34" charset="-79"/>
                          <a:cs typeface="David" panose="020E0502060401010101" pitchFamily="34" charset="-79"/>
                        </a:rPr>
                        <a:t>מג'דל שמס </a:t>
                      </a:r>
                    </a:p>
                  </a:txBody>
                  <a:tcPr/>
                </a:tc>
                <a:tc>
                  <a:txBody>
                    <a:bodyPr/>
                    <a:lstStyle/>
                    <a:p>
                      <a:pPr rtl="1"/>
                      <a:r>
                        <a:rPr lang="he-IL" sz="1200" b="1" dirty="0">
                          <a:latin typeface="David" panose="020E0502060401010101" pitchFamily="34" charset="-79"/>
                          <a:cs typeface="David" panose="020E0502060401010101" pitchFamily="34" charset="-79"/>
                        </a:rPr>
                        <a:t>אושר 2022</a:t>
                      </a:r>
                    </a:p>
                  </a:txBody>
                  <a:tcPr/>
                </a:tc>
                <a:tc>
                  <a:txBody>
                    <a:bodyPr/>
                    <a:lstStyle/>
                    <a:p>
                      <a:pPr rtl="1"/>
                      <a:r>
                        <a:rPr lang="he-IL" sz="1200" b="1" dirty="0">
                          <a:latin typeface="David" panose="020E0502060401010101" pitchFamily="34" charset="-79"/>
                          <a:cs typeface="David" panose="020E0502060401010101" pitchFamily="34" charset="-79"/>
                        </a:rPr>
                        <a:t>נקבע דיון אצל הממונה </a:t>
                      </a:r>
                    </a:p>
                  </a:txBody>
                  <a:tcPr/>
                </a:tc>
                <a:tc>
                  <a:txBody>
                    <a:bodyPr/>
                    <a:lstStyle/>
                    <a:p>
                      <a:pPr rtl="1"/>
                      <a:r>
                        <a:rPr lang="he-IL" sz="1200" b="1" dirty="0">
                          <a:latin typeface="David" panose="020E0502060401010101" pitchFamily="34" charset="-79"/>
                          <a:cs typeface="David" panose="020E0502060401010101" pitchFamily="34" charset="-79"/>
                        </a:rPr>
                        <a:t>2018</a:t>
                      </a:r>
                    </a:p>
                  </a:txBody>
                  <a:tcPr/>
                </a:tc>
                <a:tc>
                  <a:txBody>
                    <a:bodyPr/>
                    <a:lstStyle/>
                    <a:p>
                      <a:pPr rtl="1"/>
                      <a:r>
                        <a:rPr lang="he-IL" sz="1200" b="1" dirty="0">
                          <a:latin typeface="David" panose="020E0502060401010101" pitchFamily="34" charset="-79"/>
                          <a:cs typeface="David" panose="020E0502060401010101" pitchFamily="34" charset="-79"/>
                        </a:rPr>
                        <a:t>בתהליך עדכון</a:t>
                      </a:r>
                    </a:p>
                  </a:txBody>
                  <a:tcPr/>
                </a:tc>
                <a:extLst>
                  <a:ext uri="{0D108BD9-81ED-4DB2-BD59-A6C34878D82A}">
                    <a16:rowId xmlns:a16="http://schemas.microsoft.com/office/drawing/2014/main" val="2450110204"/>
                  </a:ext>
                </a:extLst>
              </a:tr>
              <a:tr h="370840">
                <a:tc>
                  <a:txBody>
                    <a:bodyPr/>
                    <a:lstStyle/>
                    <a:p>
                      <a:pPr rtl="1"/>
                      <a:r>
                        <a:rPr lang="he-IL" sz="1200" b="1" dirty="0">
                          <a:latin typeface="David" panose="020E0502060401010101" pitchFamily="34" charset="-79"/>
                          <a:cs typeface="David" panose="020E0502060401010101" pitchFamily="34" charset="-79"/>
                        </a:rPr>
                        <a:t>מסעדה</a:t>
                      </a:r>
                    </a:p>
                  </a:txBody>
                  <a:tcPr/>
                </a:tc>
                <a:tc>
                  <a:txBody>
                    <a:bodyPr/>
                    <a:lstStyle/>
                    <a:p>
                      <a:pPr rtl="1"/>
                      <a:r>
                        <a:rPr lang="he-IL" sz="1200" b="1" dirty="0">
                          <a:latin typeface="David" panose="020E0502060401010101" pitchFamily="34" charset="-79"/>
                          <a:cs typeface="David" panose="020E0502060401010101" pitchFamily="34" charset="-79"/>
                        </a:rPr>
                        <a:t>אושר 2019</a:t>
                      </a:r>
                    </a:p>
                  </a:txBody>
                  <a:tcPr/>
                </a:tc>
                <a:tc>
                  <a:txBody>
                    <a:bodyPr/>
                    <a:lstStyle/>
                    <a:p>
                      <a:pPr rtl="1"/>
                      <a:endParaRPr lang="he-IL" sz="1200" b="1" dirty="0">
                        <a:latin typeface="David" panose="020E0502060401010101" pitchFamily="34" charset="-79"/>
                        <a:cs typeface="David" panose="020E0502060401010101" pitchFamily="34" charset="-79"/>
                      </a:endParaRPr>
                    </a:p>
                  </a:txBody>
                  <a:tcPr/>
                </a:tc>
                <a:tc>
                  <a:txBody>
                    <a:bodyPr/>
                    <a:lstStyle/>
                    <a:p>
                      <a:pPr rtl="1"/>
                      <a:r>
                        <a:rPr lang="he-IL" sz="1200" b="1" dirty="0">
                          <a:latin typeface="David" panose="020E0502060401010101" pitchFamily="34" charset="-79"/>
                          <a:cs typeface="David" panose="020E0502060401010101" pitchFamily="34" charset="-79"/>
                        </a:rPr>
                        <a:t>2017</a:t>
                      </a:r>
                    </a:p>
                  </a:txBody>
                  <a:tcPr/>
                </a:tc>
                <a:tc>
                  <a:txBody>
                    <a:bodyPr/>
                    <a:lstStyle/>
                    <a:p>
                      <a:pPr rtl="1"/>
                      <a:r>
                        <a:rPr lang="he-IL" sz="1200" b="1" dirty="0">
                          <a:latin typeface="David" panose="020E0502060401010101" pitchFamily="34" charset="-79"/>
                          <a:cs typeface="David" panose="020E0502060401010101" pitchFamily="34" charset="-79"/>
                        </a:rPr>
                        <a:t>בתהליך עדכון</a:t>
                      </a:r>
                    </a:p>
                  </a:txBody>
                  <a:tcPr/>
                </a:tc>
                <a:extLst>
                  <a:ext uri="{0D108BD9-81ED-4DB2-BD59-A6C34878D82A}">
                    <a16:rowId xmlns:a16="http://schemas.microsoft.com/office/drawing/2014/main" val="853746027"/>
                  </a:ext>
                </a:extLst>
              </a:tr>
              <a:tr h="370840">
                <a:tc>
                  <a:txBody>
                    <a:bodyPr/>
                    <a:lstStyle/>
                    <a:p>
                      <a:pPr rtl="1"/>
                      <a:r>
                        <a:rPr lang="he-IL" sz="1200" b="1" dirty="0">
                          <a:latin typeface="David" panose="020E0502060401010101" pitchFamily="34" charset="-79"/>
                          <a:cs typeface="David" panose="020E0502060401010101" pitchFamily="34" charset="-79"/>
                        </a:rPr>
                        <a:t>בוקעתא</a:t>
                      </a:r>
                    </a:p>
                  </a:txBody>
                  <a:tcPr/>
                </a:tc>
                <a:tc>
                  <a:txBody>
                    <a:bodyPr/>
                    <a:lstStyle/>
                    <a:p>
                      <a:pPr rtl="1"/>
                      <a:r>
                        <a:rPr lang="he-IL" sz="1200" b="1" dirty="0">
                          <a:latin typeface="David" panose="020E0502060401010101" pitchFamily="34" charset="-79"/>
                          <a:cs typeface="David" panose="020E0502060401010101" pitchFamily="34" charset="-79"/>
                        </a:rPr>
                        <a:t>אושר 2019</a:t>
                      </a:r>
                    </a:p>
                  </a:txBody>
                  <a:tcPr/>
                </a:tc>
                <a:tc>
                  <a:txBody>
                    <a:bodyPr/>
                    <a:lstStyle/>
                    <a:p>
                      <a:pPr rtl="1"/>
                      <a:endParaRPr lang="he-IL" sz="1200" b="1" dirty="0">
                        <a:latin typeface="David" panose="020E0502060401010101" pitchFamily="34" charset="-79"/>
                        <a:cs typeface="David" panose="020E0502060401010101" pitchFamily="34" charset="-79"/>
                      </a:endParaRPr>
                    </a:p>
                  </a:txBody>
                  <a:tcPr/>
                </a:tc>
                <a:tc>
                  <a:txBody>
                    <a:bodyPr/>
                    <a:lstStyle/>
                    <a:p>
                      <a:pPr rtl="1"/>
                      <a:r>
                        <a:rPr lang="he-IL" sz="1200" b="1" dirty="0">
                          <a:latin typeface="David" panose="020E0502060401010101" pitchFamily="34" charset="-79"/>
                          <a:cs typeface="David" panose="020E0502060401010101" pitchFamily="34" charset="-79"/>
                        </a:rPr>
                        <a:t>2017</a:t>
                      </a:r>
                    </a:p>
                  </a:txBody>
                  <a:tcPr/>
                </a:tc>
                <a:tc>
                  <a:txBody>
                    <a:bodyPr/>
                    <a:lstStyle/>
                    <a:p>
                      <a:pPr rtl="1"/>
                      <a:r>
                        <a:rPr lang="he-IL" sz="1200" b="1" dirty="0">
                          <a:latin typeface="David" panose="020E0502060401010101" pitchFamily="34" charset="-79"/>
                          <a:cs typeface="David" panose="020E0502060401010101" pitchFamily="34" charset="-79"/>
                        </a:rPr>
                        <a:t>בתהליך עדכון </a:t>
                      </a:r>
                    </a:p>
                  </a:txBody>
                  <a:tcPr/>
                </a:tc>
                <a:extLst>
                  <a:ext uri="{0D108BD9-81ED-4DB2-BD59-A6C34878D82A}">
                    <a16:rowId xmlns:a16="http://schemas.microsoft.com/office/drawing/2014/main" val="670520780"/>
                  </a:ext>
                </a:extLst>
              </a:tr>
              <a:tr h="370840">
                <a:tc>
                  <a:txBody>
                    <a:bodyPr/>
                    <a:lstStyle/>
                    <a:p>
                      <a:pPr rtl="1"/>
                      <a:r>
                        <a:rPr lang="he-IL" sz="1200" b="1" dirty="0">
                          <a:latin typeface="David" panose="020E0502060401010101" pitchFamily="34" charset="-79"/>
                          <a:cs typeface="David" panose="020E0502060401010101" pitchFamily="34" charset="-79"/>
                        </a:rPr>
                        <a:t>עין קניה </a:t>
                      </a:r>
                    </a:p>
                  </a:txBody>
                  <a:tcPr/>
                </a:tc>
                <a:tc>
                  <a:txBody>
                    <a:bodyPr/>
                    <a:lstStyle/>
                    <a:p>
                      <a:pPr rtl="1"/>
                      <a:r>
                        <a:rPr lang="he-IL" sz="1200" b="1" dirty="0">
                          <a:latin typeface="David" panose="020E0502060401010101" pitchFamily="34" charset="-79"/>
                          <a:cs typeface="David" panose="020E0502060401010101" pitchFamily="34" charset="-79"/>
                        </a:rPr>
                        <a:t>הוגש לממונה 2019</a:t>
                      </a:r>
                    </a:p>
                  </a:txBody>
                  <a:tcPr/>
                </a:tc>
                <a:tc>
                  <a:txBody>
                    <a:bodyPr/>
                    <a:lstStyle/>
                    <a:p>
                      <a:pPr rtl="1"/>
                      <a:r>
                        <a:rPr lang="he-IL" sz="1200" b="1" dirty="0">
                          <a:latin typeface="David" panose="020E0502060401010101" pitchFamily="34" charset="-79"/>
                          <a:cs typeface="David" panose="020E0502060401010101" pitchFamily="34" charset="-79"/>
                        </a:rPr>
                        <a:t>נשפט ואושר 12/23 בהמתנה לפרוטוקול</a:t>
                      </a:r>
                    </a:p>
                  </a:txBody>
                  <a:tcPr/>
                </a:tc>
                <a:tc>
                  <a:txBody>
                    <a:bodyPr/>
                    <a:lstStyle/>
                    <a:p>
                      <a:pPr rtl="1"/>
                      <a:r>
                        <a:rPr lang="he-IL" sz="1200" b="1" dirty="0">
                          <a:latin typeface="David" panose="020E0502060401010101" pitchFamily="34" charset="-79"/>
                          <a:cs typeface="David" panose="020E0502060401010101" pitchFamily="34" charset="-79"/>
                        </a:rPr>
                        <a:t>הוגש לממונה 2019</a:t>
                      </a:r>
                    </a:p>
                  </a:txBody>
                  <a:tcPr/>
                </a:tc>
                <a:tc>
                  <a:txBody>
                    <a:bodyPr/>
                    <a:lstStyle/>
                    <a:p>
                      <a:pPr rtl="1"/>
                      <a:r>
                        <a:rPr lang="he-IL" sz="1200" b="1" dirty="0">
                          <a:latin typeface="David" panose="020E0502060401010101" pitchFamily="34" charset="-79"/>
                          <a:cs typeface="David" panose="020E0502060401010101" pitchFamily="34" charset="-79"/>
                        </a:rPr>
                        <a:t> נשפט 12/2023 – </a:t>
                      </a:r>
                      <a:r>
                        <a:rPr lang="he-IL" sz="1200" b="1">
                          <a:latin typeface="David" panose="020E0502060401010101" pitchFamily="34" charset="-79"/>
                          <a:cs typeface="David" panose="020E0502060401010101" pitchFamily="34" charset="-79"/>
                        </a:rPr>
                        <a:t>המתנה לפרוטוקול</a:t>
                      </a:r>
                      <a:endParaRPr lang="he-IL" sz="1200" b="1"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3752805872"/>
                  </a:ext>
                </a:extLst>
              </a:tr>
            </a:tbl>
          </a:graphicData>
        </a:graphic>
      </p:graphicFrame>
    </p:spTree>
    <p:extLst>
      <p:ext uri="{BB962C8B-B14F-4D97-AF65-F5344CB8AC3E}">
        <p14:creationId xmlns:p14="http://schemas.microsoft.com/office/powerpoint/2010/main" val="600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23D09407-53BC-485E-B4CE-BC5E4FC4B2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0">
            <a:extLst>
              <a:ext uri="{FF2B5EF4-FFF2-40B4-BE49-F238E27FC236}">
                <a16:creationId xmlns:a16="http://schemas.microsoft.com/office/drawing/2014/main" id="{921DB988-49FC-4608-B0A2-E2F3A40190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p:cNvSpPr>
            <a:spLocks noGrp="1"/>
          </p:cNvSpPr>
          <p:nvPr>
            <p:ph type="title"/>
          </p:nvPr>
        </p:nvSpPr>
        <p:spPr>
          <a:xfrm>
            <a:off x="300396" y="2360907"/>
            <a:ext cx="10640754" cy="1090802"/>
          </a:xfrm>
        </p:spPr>
        <p:txBody>
          <a:bodyPr vert="horz" lIns="91440" tIns="45720" rIns="91440" bIns="45720" rtlCol="0" anchor="b" anchorCtr="0">
            <a:noAutofit/>
          </a:bodyPr>
          <a:lstStyle/>
          <a:p>
            <a:pPr rtl="1">
              <a:lnSpc>
                <a:spcPct val="150000"/>
              </a:lnSpc>
              <a:spcAft>
                <a:spcPts val="1000"/>
              </a:spcAft>
            </a:pPr>
            <a:r>
              <a:rPr lang="he-IL" sz="2000" b="1" u="sng" dirty="0" err="1">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קר"מ</a:t>
            </a:r>
            <a:r>
              <a:rPr lang="he-IL" sz="2000" b="1" u="sng"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 </a:t>
            </a:r>
            <a:br>
              <a:rPr lang="en-US" sz="2000" dirty="0">
                <a:effectLst/>
                <a:latin typeface="Calibri" panose="020F0502020204030204" pitchFamily="34" charset="0"/>
                <a:ea typeface="Calibri" panose="020F0502020204030204" pitchFamily="34" charset="0"/>
                <a:cs typeface="David" panose="020E0502060401010101" pitchFamily="34" charset="-79"/>
              </a:rPr>
            </a:br>
            <a:r>
              <a:rPr lang="he-IL" sz="2000" b="1" dirty="0">
                <a:effectLst/>
                <a:latin typeface="Calibri" panose="020F0502020204030204" pitchFamily="34" charset="0"/>
                <a:ea typeface="Calibri" panose="020F0502020204030204" pitchFamily="34" charset="0"/>
                <a:cs typeface="David" panose="020E0502060401010101" pitchFamily="34" charset="-79"/>
              </a:rPr>
              <a:t>קיים בכל הישובים באחריות התאגיד. </a:t>
            </a:r>
            <a:br>
              <a:rPr lang="en-US" sz="2000" b="1" dirty="0">
                <a:effectLst/>
                <a:latin typeface="Calibri" panose="020F0502020204030204" pitchFamily="34" charset="0"/>
                <a:ea typeface="Calibri" panose="020F0502020204030204" pitchFamily="34" charset="0"/>
                <a:cs typeface="David" panose="020E0502060401010101" pitchFamily="34" charset="-79"/>
              </a:rPr>
            </a:br>
            <a:r>
              <a:rPr lang="he-IL" sz="2000" b="1" u="none" strike="noStrike" dirty="0">
                <a:effectLst/>
                <a:latin typeface="Calibri" panose="020F0502020204030204" pitchFamily="34" charset="0"/>
                <a:ea typeface="Calibri" panose="020F0502020204030204" pitchFamily="34" charset="0"/>
                <a:cs typeface="David" panose="020E0502060401010101" pitchFamily="34" charset="-79"/>
              </a:rPr>
              <a:t> </a:t>
            </a:r>
            <a:br>
              <a:rPr lang="en-US" sz="2000" b="1" dirty="0">
                <a:effectLst/>
                <a:latin typeface="Calibri" panose="020F0502020204030204" pitchFamily="34" charset="0"/>
                <a:ea typeface="Calibri" panose="020F0502020204030204" pitchFamily="34" charset="0"/>
                <a:cs typeface="David" panose="020E0502060401010101" pitchFamily="34" charset="-79"/>
              </a:rPr>
            </a:br>
            <a:endParaRPr lang="en-US" b="1" kern="1200" dirty="0">
              <a:solidFill>
                <a:schemeClr val="tx2"/>
              </a:solidFill>
              <a:latin typeface="+mj-lt"/>
              <a:ea typeface="+mj-ea"/>
              <a:cs typeface="+mj-cs"/>
            </a:endParaRPr>
          </a:p>
        </p:txBody>
      </p:sp>
      <p:grpSp>
        <p:nvGrpSpPr>
          <p:cNvPr id="8" name="Group 12">
            <a:extLst>
              <a:ext uri="{FF2B5EF4-FFF2-40B4-BE49-F238E27FC236}">
                <a16:creationId xmlns:a16="http://schemas.microsoft.com/office/drawing/2014/main" id="{E9B930FD-8671-4C4C-ADCF-73AC1D0CD41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9676747" y="0"/>
            <a:ext cx="2514948" cy="2174333"/>
            <a:chOff x="-305" y="-4155"/>
            <a:chExt cx="2514948" cy="2174333"/>
          </a:xfrm>
        </p:grpSpPr>
        <p:sp>
          <p:nvSpPr>
            <p:cNvPr id="14" name="Freeform: Shape 13">
              <a:extLst>
                <a:ext uri="{FF2B5EF4-FFF2-40B4-BE49-F238E27FC236}">
                  <a16:creationId xmlns:a16="http://schemas.microsoft.com/office/drawing/2014/main" id="{C35B12C1-569C-4E37-AA33-7EF215F201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14">
              <a:extLst>
                <a:ext uri="{FF2B5EF4-FFF2-40B4-BE49-F238E27FC236}">
                  <a16:creationId xmlns:a16="http://schemas.microsoft.com/office/drawing/2014/main" id="{F23E2660-7810-46F6-8752-187127C830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C991DC45-0378-45B3-B325-FB8F98545E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12" name="Freeform: Shape 16">
              <a:extLst>
                <a:ext uri="{FF2B5EF4-FFF2-40B4-BE49-F238E27FC236}">
                  <a16:creationId xmlns:a16="http://schemas.microsoft.com/office/drawing/2014/main" id="{E228F5BA-5150-4554-B7EA-93F371F3B1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 name="Group 18">
            <a:extLst>
              <a:ext uri="{FF2B5EF4-FFF2-40B4-BE49-F238E27FC236}">
                <a16:creationId xmlns:a16="http://schemas.microsoft.com/office/drawing/2014/main" id="{383C2651-AE0C-4AE4-8725-E2F9414FE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305" y="4322879"/>
            <a:ext cx="3378428" cy="2535121"/>
            <a:chOff x="-305" y="-1"/>
            <a:chExt cx="3832880" cy="2876136"/>
          </a:xfrm>
        </p:grpSpPr>
        <p:sp>
          <p:nvSpPr>
            <p:cNvPr id="20" name="Freeform: Shape 19">
              <a:extLst>
                <a:ext uri="{FF2B5EF4-FFF2-40B4-BE49-F238E27FC236}">
                  <a16:creationId xmlns:a16="http://schemas.microsoft.com/office/drawing/2014/main" id="{CCE13265-B5D2-47B4-A199-E05F390D5B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0">
              <a:extLst>
                <a:ext uri="{FF2B5EF4-FFF2-40B4-BE49-F238E27FC236}">
                  <a16:creationId xmlns:a16="http://schemas.microsoft.com/office/drawing/2014/main" id="{693EBD03-D832-462C-9304-7273698ED4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1">
              <a:extLst>
                <a:ext uri="{FF2B5EF4-FFF2-40B4-BE49-F238E27FC236}">
                  <a16:creationId xmlns:a16="http://schemas.microsoft.com/office/drawing/2014/main" id="{0D53D3E2-805E-40D2-964F-352BF6D476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2">
              <a:extLst>
                <a:ext uri="{FF2B5EF4-FFF2-40B4-BE49-F238E27FC236}">
                  <a16:creationId xmlns:a16="http://schemas.microsoft.com/office/drawing/2014/main" id="{B7A9A916-A926-43E6-800F-432ABC3F24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31" name="תמונה 30">
            <a:extLst>
              <a:ext uri="{FF2B5EF4-FFF2-40B4-BE49-F238E27FC236}">
                <a16:creationId xmlns:a16="http://schemas.microsoft.com/office/drawing/2014/main" id="{00B766EF-7885-4289-8B0C-B877104E63F7}"/>
              </a:ext>
            </a:extLst>
          </p:cNvPr>
          <p:cNvPicPr/>
          <p:nvPr/>
        </p:nvPicPr>
        <p:blipFill>
          <a:blip r:embed="rId3">
            <a:extLst>
              <a:ext uri="{28A0092B-C50C-407E-A947-70E740481C1C}">
                <a14:useLocalDpi xmlns:a14="http://schemas.microsoft.com/office/drawing/2010/main" val="0"/>
              </a:ext>
            </a:extLst>
          </a:blip>
          <a:stretch>
            <a:fillRect/>
          </a:stretch>
        </p:blipFill>
        <p:spPr>
          <a:xfrm>
            <a:off x="95963" y="231564"/>
            <a:ext cx="3186430" cy="932180"/>
          </a:xfrm>
          <a:prstGeom prst="rect">
            <a:avLst/>
          </a:prstGeom>
        </p:spPr>
      </p:pic>
      <p:sp>
        <p:nvSpPr>
          <p:cNvPr id="4" name="תיבת טקסט 3">
            <a:extLst>
              <a:ext uri="{FF2B5EF4-FFF2-40B4-BE49-F238E27FC236}">
                <a16:creationId xmlns:a16="http://schemas.microsoft.com/office/drawing/2014/main" id="{13099693-066D-42C8-B7F4-8C031CFE104F}"/>
              </a:ext>
            </a:extLst>
          </p:cNvPr>
          <p:cNvSpPr txBox="1"/>
          <p:nvPr/>
        </p:nvSpPr>
        <p:spPr>
          <a:xfrm>
            <a:off x="3045204" y="2644817"/>
            <a:ext cx="8112153" cy="2237536"/>
          </a:xfrm>
          <a:prstGeom prst="rect">
            <a:avLst/>
          </a:prstGeom>
          <a:noFill/>
        </p:spPr>
        <p:txBody>
          <a:bodyPr wrap="square" rtlCol="1">
            <a:spAutoFit/>
          </a:bodyPr>
          <a:lstStyle/>
          <a:p>
            <a:pPr algn="just" rtl="1">
              <a:lnSpc>
                <a:spcPct val="150000"/>
              </a:lnSpc>
              <a:spcAft>
                <a:spcPts val="1000"/>
              </a:spcAft>
            </a:pPr>
            <a:r>
              <a:rPr lang="he-IL" sz="1800" b="1" u="sng"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אזורי מדידה (פחת)</a:t>
            </a:r>
            <a:endParaRPr lang="en-US" sz="1800"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endParaRPr>
          </a:p>
          <a:p>
            <a:pPr algn="just" rtl="1">
              <a:lnSpc>
                <a:spcPct val="150000"/>
              </a:lnSpc>
              <a:spcAft>
                <a:spcPts val="1000"/>
              </a:spcAft>
            </a:pPr>
            <a:r>
              <a:rPr lang="he-IL" sz="2000" b="1" dirty="0">
                <a:effectLst/>
                <a:latin typeface="Calibri" panose="020F0502020204030204" pitchFamily="34" charset="0"/>
                <a:ea typeface="Calibri" panose="020F0502020204030204" pitchFamily="34" charset="0"/>
                <a:cs typeface="David" panose="020E0502060401010101" pitchFamily="34" charset="-79"/>
              </a:rPr>
              <a:t>קריית שמונה – 25		               מג'דל שמס – 39 		 עין קניה -25</a:t>
            </a:r>
            <a:endParaRPr lang="en-US" sz="2000" b="1" dirty="0">
              <a:effectLst/>
              <a:latin typeface="Calibri" panose="020F0502020204030204" pitchFamily="34" charset="0"/>
              <a:ea typeface="Calibri" panose="020F0502020204030204" pitchFamily="34" charset="0"/>
              <a:cs typeface="David" panose="020E0502060401010101" pitchFamily="34" charset="-79"/>
            </a:endParaRPr>
          </a:p>
          <a:p>
            <a:pPr algn="just" rtl="1">
              <a:lnSpc>
                <a:spcPct val="150000"/>
              </a:lnSpc>
              <a:spcAft>
                <a:spcPts val="1000"/>
              </a:spcAft>
            </a:pPr>
            <a:r>
              <a:rPr lang="he-IL" sz="2000" b="1" dirty="0">
                <a:effectLst/>
                <a:latin typeface="Calibri" panose="020F0502020204030204" pitchFamily="34" charset="0"/>
                <a:ea typeface="Calibri" panose="020F0502020204030204" pitchFamily="34" charset="0"/>
                <a:cs typeface="David" panose="020E0502060401010101" pitchFamily="34" charset="-79"/>
              </a:rPr>
              <a:t>מטולה -5                                                 מסעדה – 16 </a:t>
            </a:r>
            <a:endParaRPr lang="en-US" sz="2000" b="1" dirty="0">
              <a:effectLst/>
              <a:latin typeface="Calibri" panose="020F0502020204030204" pitchFamily="34" charset="0"/>
              <a:ea typeface="Calibri" panose="020F0502020204030204" pitchFamily="34" charset="0"/>
              <a:cs typeface="David" panose="020E0502060401010101" pitchFamily="34" charset="-79"/>
            </a:endParaRPr>
          </a:p>
          <a:p>
            <a:pPr algn="just" rtl="1">
              <a:lnSpc>
                <a:spcPct val="150000"/>
              </a:lnSpc>
              <a:spcAft>
                <a:spcPts val="1000"/>
              </a:spcAft>
            </a:pPr>
            <a:r>
              <a:rPr lang="he-IL" sz="2000" b="1" dirty="0">
                <a:effectLst/>
                <a:latin typeface="Calibri" panose="020F0502020204030204" pitchFamily="34" charset="0"/>
                <a:ea typeface="Calibri" panose="020F0502020204030204" pitchFamily="34" charset="0"/>
                <a:cs typeface="David" panose="020E0502060401010101" pitchFamily="34" charset="-79"/>
              </a:rPr>
              <a:t>קצרין- 53                                  	בוקעתא-29</a:t>
            </a:r>
            <a:endParaRPr lang="en-US" sz="1800" b="1" dirty="0">
              <a:effectLst/>
              <a:latin typeface="Calibri" panose="020F0502020204030204" pitchFamily="34" charset="0"/>
              <a:ea typeface="Calibri" panose="020F0502020204030204" pitchFamily="34" charset="0"/>
              <a:cs typeface="David" panose="020E0502060401010101" pitchFamily="34" charset="-79"/>
            </a:endParaRPr>
          </a:p>
        </p:txBody>
      </p:sp>
      <p:sp>
        <p:nvSpPr>
          <p:cNvPr id="5" name="תיבת טקסט 4">
            <a:extLst>
              <a:ext uri="{FF2B5EF4-FFF2-40B4-BE49-F238E27FC236}">
                <a16:creationId xmlns:a16="http://schemas.microsoft.com/office/drawing/2014/main" id="{2ECC12A7-DDCD-4B71-8C95-EE7B1932CF12}"/>
              </a:ext>
            </a:extLst>
          </p:cNvPr>
          <p:cNvSpPr txBox="1"/>
          <p:nvPr/>
        </p:nvSpPr>
        <p:spPr>
          <a:xfrm>
            <a:off x="3617560" y="5390384"/>
            <a:ext cx="7682411" cy="400110"/>
          </a:xfrm>
          <a:prstGeom prst="rect">
            <a:avLst/>
          </a:prstGeom>
          <a:noFill/>
        </p:spPr>
        <p:txBody>
          <a:bodyPr wrap="square" rtlCol="1">
            <a:spAutoFit/>
          </a:bodyPr>
          <a:lstStyle/>
          <a:p>
            <a:r>
              <a:rPr lang="he-IL" sz="2000" b="1" dirty="0">
                <a:solidFill>
                  <a:schemeClr val="accent1">
                    <a:lumMod val="75000"/>
                  </a:schemeClr>
                </a:solidFill>
              </a:rPr>
              <a:t>יש לציין שהתאגיד סיים את שנת 2023 עם פחת כלל רשותי של 6% בלבד</a:t>
            </a:r>
            <a:r>
              <a:rPr lang="he-IL" dirty="0"/>
              <a:t>!</a:t>
            </a:r>
          </a:p>
        </p:txBody>
      </p:sp>
    </p:spTree>
    <p:extLst>
      <p:ext uri="{BB962C8B-B14F-4D97-AF65-F5344CB8AC3E}">
        <p14:creationId xmlns:p14="http://schemas.microsoft.com/office/powerpoint/2010/main" val="27969967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23D09407-53BC-485E-B4CE-BC5E4FC4B2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0">
            <a:extLst>
              <a:ext uri="{FF2B5EF4-FFF2-40B4-BE49-F238E27FC236}">
                <a16:creationId xmlns:a16="http://schemas.microsoft.com/office/drawing/2014/main" id="{921DB988-49FC-4608-B0A2-E2F3A40190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2">
            <a:extLst>
              <a:ext uri="{FF2B5EF4-FFF2-40B4-BE49-F238E27FC236}">
                <a16:creationId xmlns:a16="http://schemas.microsoft.com/office/drawing/2014/main" id="{E9B930FD-8671-4C4C-ADCF-73AC1D0CD41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9676747" y="0"/>
            <a:ext cx="2514948" cy="2174333"/>
            <a:chOff x="-305" y="-4155"/>
            <a:chExt cx="2514948" cy="2174333"/>
          </a:xfrm>
        </p:grpSpPr>
        <p:sp>
          <p:nvSpPr>
            <p:cNvPr id="14" name="Freeform: Shape 13">
              <a:extLst>
                <a:ext uri="{FF2B5EF4-FFF2-40B4-BE49-F238E27FC236}">
                  <a16:creationId xmlns:a16="http://schemas.microsoft.com/office/drawing/2014/main" id="{C35B12C1-569C-4E37-AA33-7EF215F201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14">
              <a:extLst>
                <a:ext uri="{FF2B5EF4-FFF2-40B4-BE49-F238E27FC236}">
                  <a16:creationId xmlns:a16="http://schemas.microsoft.com/office/drawing/2014/main" id="{F23E2660-7810-46F6-8752-187127C830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C991DC45-0378-45B3-B325-FB8F98545E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12" name="Freeform: Shape 16">
              <a:extLst>
                <a:ext uri="{FF2B5EF4-FFF2-40B4-BE49-F238E27FC236}">
                  <a16:creationId xmlns:a16="http://schemas.microsoft.com/office/drawing/2014/main" id="{E228F5BA-5150-4554-B7EA-93F371F3B1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 name="Group 18">
            <a:extLst>
              <a:ext uri="{FF2B5EF4-FFF2-40B4-BE49-F238E27FC236}">
                <a16:creationId xmlns:a16="http://schemas.microsoft.com/office/drawing/2014/main" id="{383C2651-AE0C-4AE4-8725-E2F9414FE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305" y="4322879"/>
            <a:ext cx="3378428" cy="2535121"/>
            <a:chOff x="-305" y="-1"/>
            <a:chExt cx="3832880" cy="2876136"/>
          </a:xfrm>
        </p:grpSpPr>
        <p:sp>
          <p:nvSpPr>
            <p:cNvPr id="20" name="Freeform: Shape 19">
              <a:extLst>
                <a:ext uri="{FF2B5EF4-FFF2-40B4-BE49-F238E27FC236}">
                  <a16:creationId xmlns:a16="http://schemas.microsoft.com/office/drawing/2014/main" id="{CCE13265-B5D2-47B4-A199-E05F390D5B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0">
              <a:extLst>
                <a:ext uri="{FF2B5EF4-FFF2-40B4-BE49-F238E27FC236}">
                  <a16:creationId xmlns:a16="http://schemas.microsoft.com/office/drawing/2014/main" id="{693EBD03-D832-462C-9304-7273698ED4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1">
              <a:extLst>
                <a:ext uri="{FF2B5EF4-FFF2-40B4-BE49-F238E27FC236}">
                  <a16:creationId xmlns:a16="http://schemas.microsoft.com/office/drawing/2014/main" id="{0D53D3E2-805E-40D2-964F-352BF6D476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2">
              <a:extLst>
                <a:ext uri="{FF2B5EF4-FFF2-40B4-BE49-F238E27FC236}">
                  <a16:creationId xmlns:a16="http://schemas.microsoft.com/office/drawing/2014/main" id="{B7A9A916-A926-43E6-800F-432ABC3F24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31" name="תמונה 30">
            <a:extLst>
              <a:ext uri="{FF2B5EF4-FFF2-40B4-BE49-F238E27FC236}">
                <a16:creationId xmlns:a16="http://schemas.microsoft.com/office/drawing/2014/main" id="{00B766EF-7885-4289-8B0C-B877104E63F7}"/>
              </a:ext>
            </a:extLst>
          </p:cNvPr>
          <p:cNvPicPr/>
          <p:nvPr/>
        </p:nvPicPr>
        <p:blipFill>
          <a:blip r:embed="rId3">
            <a:extLst>
              <a:ext uri="{28A0092B-C50C-407E-A947-70E740481C1C}">
                <a14:useLocalDpi xmlns:a14="http://schemas.microsoft.com/office/drawing/2010/main" val="0"/>
              </a:ext>
            </a:extLst>
          </a:blip>
          <a:stretch>
            <a:fillRect/>
          </a:stretch>
        </p:blipFill>
        <p:spPr>
          <a:xfrm>
            <a:off x="95963" y="231564"/>
            <a:ext cx="3186430" cy="932180"/>
          </a:xfrm>
          <a:prstGeom prst="rect">
            <a:avLst/>
          </a:prstGeom>
        </p:spPr>
      </p:pic>
      <p:sp>
        <p:nvSpPr>
          <p:cNvPr id="9" name="Rectangle 1">
            <a:extLst>
              <a:ext uri="{FF2B5EF4-FFF2-40B4-BE49-F238E27FC236}">
                <a16:creationId xmlns:a16="http://schemas.microsoft.com/office/drawing/2014/main" id="{F23786D3-6DAC-4019-8961-946E0AF10B5B}"/>
              </a:ext>
            </a:extLst>
          </p:cNvPr>
          <p:cNvSpPr>
            <a:spLocks noChangeArrowheads="1"/>
          </p:cNvSpPr>
          <p:nvPr/>
        </p:nvSpPr>
        <p:spPr bwMode="auto">
          <a:xfrm>
            <a:off x="2273417" y="1766113"/>
            <a:ext cx="8237988"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defTabSz="914400" rtl="1" eaLnBrk="0" fontAlgn="base" latinLnBrk="0" hangingPunct="0">
              <a:lnSpc>
                <a:spcPct val="100000"/>
              </a:lnSpc>
              <a:spcBef>
                <a:spcPct val="0"/>
              </a:spcBef>
              <a:spcAft>
                <a:spcPct val="0"/>
              </a:spcAft>
              <a:buClrTx/>
              <a:buSzTx/>
              <a:buFontTx/>
              <a:buNone/>
              <a:tabLst/>
            </a:pPr>
            <a:endParaRPr lang="he-IL" altLang="he-IL" sz="2000" b="1" u="sng">
              <a:solidFill>
                <a:schemeClr val="accent1">
                  <a:lumMod val="75000"/>
                </a:schemeClr>
              </a:solidFill>
              <a:latin typeface="Calibri" panose="020F0502020204030204" pitchFamily="34" charset="0"/>
              <a:ea typeface="Calibri" panose="020F0502020204030204" pitchFamily="34" charset="0"/>
              <a:cs typeface="David" panose="020E0502060401010101" pitchFamily="34" charset="-79"/>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altLang="he-IL"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19" name="תיבת טקסט 18">
            <a:extLst>
              <a:ext uri="{FF2B5EF4-FFF2-40B4-BE49-F238E27FC236}">
                <a16:creationId xmlns:a16="http://schemas.microsoft.com/office/drawing/2014/main" id="{B7C51123-0284-418F-A57B-1835AB5F11CF}"/>
              </a:ext>
            </a:extLst>
          </p:cNvPr>
          <p:cNvSpPr txBox="1"/>
          <p:nvPr/>
        </p:nvSpPr>
        <p:spPr>
          <a:xfrm>
            <a:off x="4330817" y="1312559"/>
            <a:ext cx="6094602" cy="369332"/>
          </a:xfrm>
          <a:prstGeom prst="rect">
            <a:avLst/>
          </a:prstGeom>
          <a:noFill/>
        </p:spPr>
        <p:txBody>
          <a:bodyPr wrap="square">
            <a:spAutoFit/>
          </a:bodyPr>
          <a:lstStyle/>
          <a:p>
            <a:r>
              <a:rPr lang="he-IL" b="1" dirty="0">
                <a:solidFill>
                  <a:schemeClr val="accent1">
                    <a:lumMod val="75000"/>
                  </a:schemeClr>
                </a:solidFill>
                <a:latin typeface="David" panose="020E0502060401010101" pitchFamily="34" charset="-79"/>
                <a:cs typeface="David" panose="020E0502060401010101" pitchFamily="34" charset="-79"/>
              </a:rPr>
              <a:t>סקר מניעתי לתשתיות מים וביוב </a:t>
            </a:r>
          </a:p>
        </p:txBody>
      </p:sp>
      <p:graphicFrame>
        <p:nvGraphicFramePr>
          <p:cNvPr id="13" name="טבלה 14">
            <a:extLst>
              <a:ext uri="{FF2B5EF4-FFF2-40B4-BE49-F238E27FC236}">
                <a16:creationId xmlns:a16="http://schemas.microsoft.com/office/drawing/2014/main" id="{6147CDFD-EF4D-4A0E-A9B2-2D3C673C0ECE}"/>
              </a:ext>
            </a:extLst>
          </p:cNvPr>
          <p:cNvGraphicFramePr>
            <a:graphicFrameLocks noGrp="1"/>
          </p:cNvGraphicFramePr>
          <p:nvPr>
            <p:extLst>
              <p:ext uri="{D42A27DB-BD31-4B8C-83A1-F6EECF244321}">
                <p14:modId xmlns:p14="http://schemas.microsoft.com/office/powerpoint/2010/main" val="3007500274"/>
              </p:ext>
            </p:extLst>
          </p:nvPr>
        </p:nvGraphicFramePr>
        <p:xfrm>
          <a:off x="2760083" y="1801900"/>
          <a:ext cx="8127999" cy="3235960"/>
        </p:xfrm>
        <a:graphic>
          <a:graphicData uri="http://schemas.openxmlformats.org/drawingml/2006/table">
            <a:tbl>
              <a:tblPr rtl="1" firstRow="1" bandRow="1">
                <a:tableStyleId>{5C22544A-7EE6-4342-B048-85BDC9FD1C3A}</a:tableStyleId>
              </a:tblPr>
              <a:tblGrid>
                <a:gridCol w="2709333">
                  <a:extLst>
                    <a:ext uri="{9D8B030D-6E8A-4147-A177-3AD203B41FA5}">
                      <a16:colId xmlns:a16="http://schemas.microsoft.com/office/drawing/2014/main" val="1847195039"/>
                    </a:ext>
                  </a:extLst>
                </a:gridCol>
                <a:gridCol w="2750715">
                  <a:extLst>
                    <a:ext uri="{9D8B030D-6E8A-4147-A177-3AD203B41FA5}">
                      <a16:colId xmlns:a16="http://schemas.microsoft.com/office/drawing/2014/main" val="2180788824"/>
                    </a:ext>
                  </a:extLst>
                </a:gridCol>
                <a:gridCol w="2667951">
                  <a:extLst>
                    <a:ext uri="{9D8B030D-6E8A-4147-A177-3AD203B41FA5}">
                      <a16:colId xmlns:a16="http://schemas.microsoft.com/office/drawing/2014/main" val="213731451"/>
                    </a:ext>
                  </a:extLst>
                </a:gridCol>
              </a:tblGrid>
              <a:tr h="370840">
                <a:tc>
                  <a:txBody>
                    <a:bodyPr/>
                    <a:lstStyle/>
                    <a:p>
                      <a:pPr rtl="1"/>
                      <a:r>
                        <a:rPr lang="he-IL" dirty="0"/>
                        <a:t>ישוב </a:t>
                      </a:r>
                    </a:p>
                  </a:txBody>
                  <a:tcPr/>
                </a:tc>
                <a:tc>
                  <a:txBody>
                    <a:bodyPr/>
                    <a:lstStyle/>
                    <a:p>
                      <a:pPr rtl="1"/>
                      <a:r>
                        <a:rPr lang="he-IL" dirty="0"/>
                        <a:t>סטטוס </a:t>
                      </a:r>
                    </a:p>
                  </a:txBody>
                  <a:tcPr/>
                </a:tc>
                <a:tc>
                  <a:txBody>
                    <a:bodyPr/>
                    <a:lstStyle/>
                    <a:p>
                      <a:pPr rtl="1"/>
                      <a:r>
                        <a:rPr lang="he-IL" dirty="0"/>
                        <a:t>תוקף</a:t>
                      </a:r>
                    </a:p>
                  </a:txBody>
                  <a:tcPr/>
                </a:tc>
                <a:extLst>
                  <a:ext uri="{0D108BD9-81ED-4DB2-BD59-A6C34878D82A}">
                    <a16:rowId xmlns:a16="http://schemas.microsoft.com/office/drawing/2014/main" val="2152863544"/>
                  </a:ext>
                </a:extLst>
              </a:tr>
              <a:tr h="370840">
                <a:tc>
                  <a:txBody>
                    <a:bodyPr/>
                    <a:lstStyle/>
                    <a:p>
                      <a:pPr rtl="1"/>
                      <a:r>
                        <a:rPr lang="he-IL" b="1" dirty="0">
                          <a:latin typeface="David" panose="020E0502060401010101" pitchFamily="34" charset="-79"/>
                          <a:cs typeface="David" panose="020E0502060401010101" pitchFamily="34" charset="-79"/>
                        </a:rPr>
                        <a:t>קריית שמונה </a:t>
                      </a:r>
                    </a:p>
                  </a:txBody>
                  <a:tcPr/>
                </a:tc>
                <a:tc>
                  <a:txBody>
                    <a:bodyPr/>
                    <a:lstStyle/>
                    <a:p>
                      <a:pPr rtl="1"/>
                      <a:r>
                        <a:rPr lang="he-IL" b="1" dirty="0">
                          <a:latin typeface="David" panose="020E0502060401010101" pitchFamily="34" charset="-79"/>
                          <a:cs typeface="David" panose="020E0502060401010101" pitchFamily="34" charset="-79"/>
                        </a:rPr>
                        <a:t>הוגש 2019</a:t>
                      </a:r>
                    </a:p>
                  </a:txBody>
                  <a:tcPr/>
                </a:tc>
                <a:tc>
                  <a:txBody>
                    <a:bodyPr/>
                    <a:lstStyle/>
                    <a:p>
                      <a:pPr rtl="1"/>
                      <a:r>
                        <a:rPr lang="he-IL" b="1" dirty="0">
                          <a:latin typeface="David" panose="020E0502060401010101" pitchFamily="34" charset="-79"/>
                          <a:cs typeface="David" panose="020E0502060401010101" pitchFamily="34" charset="-79"/>
                        </a:rPr>
                        <a:t>2029</a:t>
                      </a:r>
                    </a:p>
                  </a:txBody>
                  <a:tcPr/>
                </a:tc>
                <a:extLst>
                  <a:ext uri="{0D108BD9-81ED-4DB2-BD59-A6C34878D82A}">
                    <a16:rowId xmlns:a16="http://schemas.microsoft.com/office/drawing/2014/main" val="3362677834"/>
                  </a:ext>
                </a:extLst>
              </a:tr>
              <a:tr h="370840">
                <a:tc>
                  <a:txBody>
                    <a:bodyPr/>
                    <a:lstStyle/>
                    <a:p>
                      <a:pPr rtl="1"/>
                      <a:r>
                        <a:rPr lang="he-IL" b="1" dirty="0">
                          <a:latin typeface="David" panose="020E0502060401010101" pitchFamily="34" charset="-79"/>
                          <a:cs typeface="David" panose="020E0502060401010101" pitchFamily="34" charset="-79"/>
                        </a:rPr>
                        <a:t>מטולה </a:t>
                      </a:r>
                    </a:p>
                  </a:txBody>
                  <a:tcPr/>
                </a:tc>
                <a:tc>
                  <a:txBody>
                    <a:bodyPr/>
                    <a:lstStyle/>
                    <a:p>
                      <a:pPr rtl="1"/>
                      <a:r>
                        <a:rPr lang="he-IL" b="1" dirty="0">
                          <a:latin typeface="David" panose="020E0502060401010101" pitchFamily="34" charset="-79"/>
                          <a:cs typeface="David" panose="020E0502060401010101" pitchFamily="34" charset="-79"/>
                        </a:rPr>
                        <a:t>הוגש2018</a:t>
                      </a:r>
                    </a:p>
                  </a:txBody>
                  <a:tcPr/>
                </a:tc>
                <a:tc>
                  <a:txBody>
                    <a:bodyPr/>
                    <a:lstStyle/>
                    <a:p>
                      <a:pPr rtl="1"/>
                      <a:r>
                        <a:rPr lang="he-IL" b="1" dirty="0">
                          <a:latin typeface="David" panose="020E0502060401010101" pitchFamily="34" charset="-79"/>
                          <a:cs typeface="David" panose="020E0502060401010101" pitchFamily="34" charset="-79"/>
                        </a:rPr>
                        <a:t>2028</a:t>
                      </a:r>
                    </a:p>
                  </a:txBody>
                  <a:tcPr/>
                </a:tc>
                <a:extLst>
                  <a:ext uri="{0D108BD9-81ED-4DB2-BD59-A6C34878D82A}">
                    <a16:rowId xmlns:a16="http://schemas.microsoft.com/office/drawing/2014/main" val="2530831298"/>
                  </a:ext>
                </a:extLst>
              </a:tr>
              <a:tr h="370840">
                <a:tc>
                  <a:txBody>
                    <a:bodyPr/>
                    <a:lstStyle/>
                    <a:p>
                      <a:pPr rtl="1"/>
                      <a:r>
                        <a:rPr lang="he-IL" b="1" dirty="0">
                          <a:latin typeface="David" panose="020E0502060401010101" pitchFamily="34" charset="-79"/>
                          <a:cs typeface="David" panose="020E0502060401010101" pitchFamily="34" charset="-79"/>
                        </a:rPr>
                        <a:t>קצרין</a:t>
                      </a:r>
                    </a:p>
                  </a:txBody>
                  <a:tcPr/>
                </a:tc>
                <a:tc>
                  <a:txBody>
                    <a:bodyPr/>
                    <a:lstStyle/>
                    <a:p>
                      <a:pPr rtl="1"/>
                      <a:r>
                        <a:rPr lang="he-IL" b="1" dirty="0">
                          <a:latin typeface="David" panose="020E0502060401010101" pitchFamily="34" charset="-79"/>
                          <a:cs typeface="David" panose="020E0502060401010101" pitchFamily="34" charset="-79"/>
                        </a:rPr>
                        <a:t>הוגש 2017</a:t>
                      </a:r>
                    </a:p>
                  </a:txBody>
                  <a:tcPr/>
                </a:tc>
                <a:tc>
                  <a:txBody>
                    <a:bodyPr/>
                    <a:lstStyle/>
                    <a:p>
                      <a:pPr rtl="1"/>
                      <a:r>
                        <a:rPr lang="he-IL" b="1" dirty="0">
                          <a:latin typeface="David" panose="020E0502060401010101" pitchFamily="34" charset="-79"/>
                          <a:cs typeface="David" panose="020E0502060401010101" pitchFamily="34" charset="-79"/>
                        </a:rPr>
                        <a:t>2027</a:t>
                      </a:r>
                    </a:p>
                  </a:txBody>
                  <a:tcPr/>
                </a:tc>
                <a:extLst>
                  <a:ext uri="{0D108BD9-81ED-4DB2-BD59-A6C34878D82A}">
                    <a16:rowId xmlns:a16="http://schemas.microsoft.com/office/drawing/2014/main" val="1673430507"/>
                  </a:ext>
                </a:extLst>
              </a:tr>
              <a:tr h="370840">
                <a:tc>
                  <a:txBody>
                    <a:bodyPr/>
                    <a:lstStyle/>
                    <a:p>
                      <a:pPr rtl="1"/>
                      <a:r>
                        <a:rPr lang="he-IL" b="1" dirty="0">
                          <a:latin typeface="David" panose="020E0502060401010101" pitchFamily="34" charset="-79"/>
                          <a:cs typeface="David" panose="020E0502060401010101" pitchFamily="34" charset="-79"/>
                        </a:rPr>
                        <a:t>מג'דל שמס </a:t>
                      </a:r>
                    </a:p>
                  </a:txBody>
                  <a:tcPr/>
                </a:tc>
                <a:tc>
                  <a:txBody>
                    <a:bodyPr/>
                    <a:lstStyle/>
                    <a:p>
                      <a:pPr rtl="1"/>
                      <a:r>
                        <a:rPr lang="he-IL" b="1" dirty="0">
                          <a:latin typeface="David" panose="020E0502060401010101" pitchFamily="34" charset="-79"/>
                          <a:cs typeface="David" panose="020E0502060401010101" pitchFamily="34" charset="-79"/>
                        </a:rPr>
                        <a:t>הוגש במהלך 2020</a:t>
                      </a:r>
                    </a:p>
                  </a:txBody>
                  <a:tcPr/>
                </a:tc>
                <a:tc>
                  <a:txBody>
                    <a:bodyPr/>
                    <a:lstStyle/>
                    <a:p>
                      <a:pPr rtl="1"/>
                      <a:r>
                        <a:rPr lang="he-IL" b="1" dirty="0">
                          <a:latin typeface="David" panose="020E0502060401010101" pitchFamily="34" charset="-79"/>
                          <a:cs typeface="David" panose="020E0502060401010101" pitchFamily="34" charset="-79"/>
                        </a:rPr>
                        <a:t>2030</a:t>
                      </a:r>
                    </a:p>
                  </a:txBody>
                  <a:tcPr/>
                </a:tc>
                <a:extLst>
                  <a:ext uri="{0D108BD9-81ED-4DB2-BD59-A6C34878D82A}">
                    <a16:rowId xmlns:a16="http://schemas.microsoft.com/office/drawing/2014/main" val="4083142353"/>
                  </a:ext>
                </a:extLst>
              </a:tr>
              <a:tr h="370840">
                <a:tc>
                  <a:txBody>
                    <a:bodyPr/>
                    <a:lstStyle/>
                    <a:p>
                      <a:pPr rtl="1"/>
                      <a:r>
                        <a:rPr lang="he-IL" b="1" dirty="0">
                          <a:latin typeface="David" panose="020E0502060401010101" pitchFamily="34" charset="-79"/>
                          <a:cs typeface="David" panose="020E0502060401010101" pitchFamily="34" charset="-79"/>
                        </a:rPr>
                        <a:t>מסעדה </a:t>
                      </a:r>
                    </a:p>
                  </a:txBody>
                  <a:tcPr/>
                </a:tc>
                <a:tc>
                  <a:txBody>
                    <a:bodyPr/>
                    <a:lstStyle/>
                    <a:p>
                      <a:pPr rtl="1"/>
                      <a:r>
                        <a:rPr lang="he-IL" b="1" dirty="0">
                          <a:latin typeface="David" panose="020E0502060401010101" pitchFamily="34" charset="-79"/>
                          <a:cs typeface="David" panose="020E0502060401010101" pitchFamily="34" charset="-79"/>
                        </a:rPr>
                        <a:t>הוגש במהלך 2020</a:t>
                      </a:r>
                    </a:p>
                  </a:txBody>
                  <a:tcPr/>
                </a:tc>
                <a:tc>
                  <a:txBody>
                    <a:bodyPr/>
                    <a:lstStyle/>
                    <a:p>
                      <a:pPr rtl="1"/>
                      <a:r>
                        <a:rPr lang="he-IL" b="1" dirty="0">
                          <a:latin typeface="David" panose="020E0502060401010101" pitchFamily="34" charset="-79"/>
                          <a:cs typeface="David" panose="020E0502060401010101" pitchFamily="34" charset="-79"/>
                        </a:rPr>
                        <a:t>2030</a:t>
                      </a:r>
                    </a:p>
                  </a:txBody>
                  <a:tcPr/>
                </a:tc>
                <a:extLst>
                  <a:ext uri="{0D108BD9-81ED-4DB2-BD59-A6C34878D82A}">
                    <a16:rowId xmlns:a16="http://schemas.microsoft.com/office/drawing/2014/main" val="210637201"/>
                  </a:ext>
                </a:extLst>
              </a:tr>
              <a:tr h="370840">
                <a:tc>
                  <a:txBody>
                    <a:bodyPr/>
                    <a:lstStyle/>
                    <a:p>
                      <a:pPr rtl="1"/>
                      <a:r>
                        <a:rPr lang="he-IL" b="1" dirty="0">
                          <a:latin typeface="David" panose="020E0502060401010101" pitchFamily="34" charset="-79"/>
                          <a:cs typeface="David" panose="020E0502060401010101" pitchFamily="34" charset="-79"/>
                        </a:rPr>
                        <a:t>בוקעתא </a:t>
                      </a:r>
                    </a:p>
                  </a:txBody>
                  <a:tcPr/>
                </a:tc>
                <a:tc>
                  <a:txBody>
                    <a:bodyPr/>
                    <a:lstStyle/>
                    <a:p>
                      <a:pPr rtl="1"/>
                      <a:r>
                        <a:rPr lang="he-IL" b="1" dirty="0">
                          <a:latin typeface="David" panose="020E0502060401010101" pitchFamily="34" charset="-79"/>
                          <a:cs typeface="David" panose="020E0502060401010101" pitchFamily="34" charset="-79"/>
                        </a:rPr>
                        <a:t>הוגש 2022</a:t>
                      </a:r>
                    </a:p>
                  </a:txBody>
                  <a:tcPr/>
                </a:tc>
                <a:tc>
                  <a:txBody>
                    <a:bodyPr/>
                    <a:lstStyle/>
                    <a:p>
                      <a:pPr rtl="1"/>
                      <a:r>
                        <a:rPr lang="he-IL" b="1" dirty="0">
                          <a:latin typeface="David" panose="020E0502060401010101" pitchFamily="34" charset="-79"/>
                          <a:cs typeface="David" panose="020E0502060401010101" pitchFamily="34" charset="-79"/>
                        </a:rPr>
                        <a:t>2032</a:t>
                      </a:r>
                    </a:p>
                  </a:txBody>
                  <a:tcPr/>
                </a:tc>
                <a:extLst>
                  <a:ext uri="{0D108BD9-81ED-4DB2-BD59-A6C34878D82A}">
                    <a16:rowId xmlns:a16="http://schemas.microsoft.com/office/drawing/2014/main" val="1371009308"/>
                  </a:ext>
                </a:extLst>
              </a:tr>
              <a:tr h="370840">
                <a:tc>
                  <a:txBody>
                    <a:bodyPr/>
                    <a:lstStyle/>
                    <a:p>
                      <a:pPr rtl="1"/>
                      <a:r>
                        <a:rPr lang="he-IL" b="1" dirty="0">
                          <a:latin typeface="David" panose="020E0502060401010101" pitchFamily="34" charset="-79"/>
                          <a:cs typeface="David" panose="020E0502060401010101" pitchFamily="34" charset="-79"/>
                        </a:rPr>
                        <a:t>עין קניה </a:t>
                      </a:r>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b="1" dirty="0">
                          <a:latin typeface="David" panose="020E0502060401010101" pitchFamily="34" charset="-79"/>
                          <a:cs typeface="David" panose="020E0502060401010101" pitchFamily="34" charset="-79"/>
                        </a:rPr>
                        <a:t>הוגש 2021</a:t>
                      </a:r>
                    </a:p>
                    <a:p>
                      <a:pPr rtl="1"/>
                      <a:endParaRPr lang="he-IL" b="1" dirty="0">
                        <a:latin typeface="David" panose="020E0502060401010101" pitchFamily="34" charset="-79"/>
                        <a:cs typeface="David" panose="020E0502060401010101" pitchFamily="34" charset="-79"/>
                      </a:endParaRPr>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b="1" dirty="0">
                          <a:latin typeface="David" panose="020E0502060401010101" pitchFamily="34" charset="-79"/>
                          <a:cs typeface="David" panose="020E0502060401010101" pitchFamily="34" charset="-79"/>
                        </a:rPr>
                        <a:t>2031</a:t>
                      </a:r>
                    </a:p>
                    <a:p>
                      <a:pPr rtl="1"/>
                      <a:endParaRPr lang="he-IL" b="1"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71749493"/>
                  </a:ext>
                </a:extLst>
              </a:tr>
            </a:tbl>
          </a:graphicData>
        </a:graphic>
      </p:graphicFrame>
    </p:spTree>
    <p:extLst>
      <p:ext uri="{BB962C8B-B14F-4D97-AF65-F5344CB8AC3E}">
        <p14:creationId xmlns:p14="http://schemas.microsoft.com/office/powerpoint/2010/main" val="18379754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23D09407-53BC-485E-B4CE-BC5E4FC4B2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0">
            <a:extLst>
              <a:ext uri="{FF2B5EF4-FFF2-40B4-BE49-F238E27FC236}">
                <a16:creationId xmlns:a16="http://schemas.microsoft.com/office/drawing/2014/main" id="{921DB988-49FC-4608-B0A2-E2F3A40190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2">
            <a:extLst>
              <a:ext uri="{FF2B5EF4-FFF2-40B4-BE49-F238E27FC236}">
                <a16:creationId xmlns:a16="http://schemas.microsoft.com/office/drawing/2014/main" id="{E9B930FD-8671-4C4C-ADCF-73AC1D0CD41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9676747" y="0"/>
            <a:ext cx="2514948" cy="2174333"/>
            <a:chOff x="-305" y="-4155"/>
            <a:chExt cx="2514948" cy="2174333"/>
          </a:xfrm>
        </p:grpSpPr>
        <p:sp>
          <p:nvSpPr>
            <p:cNvPr id="14" name="Freeform: Shape 13">
              <a:extLst>
                <a:ext uri="{FF2B5EF4-FFF2-40B4-BE49-F238E27FC236}">
                  <a16:creationId xmlns:a16="http://schemas.microsoft.com/office/drawing/2014/main" id="{C35B12C1-569C-4E37-AA33-7EF215F201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14">
              <a:extLst>
                <a:ext uri="{FF2B5EF4-FFF2-40B4-BE49-F238E27FC236}">
                  <a16:creationId xmlns:a16="http://schemas.microsoft.com/office/drawing/2014/main" id="{F23E2660-7810-46F6-8752-187127C830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C991DC45-0378-45B3-B325-FB8F98545E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12" name="Freeform: Shape 16">
              <a:extLst>
                <a:ext uri="{FF2B5EF4-FFF2-40B4-BE49-F238E27FC236}">
                  <a16:creationId xmlns:a16="http://schemas.microsoft.com/office/drawing/2014/main" id="{E228F5BA-5150-4554-B7EA-93F371F3B1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 name="Group 18">
            <a:extLst>
              <a:ext uri="{FF2B5EF4-FFF2-40B4-BE49-F238E27FC236}">
                <a16:creationId xmlns:a16="http://schemas.microsoft.com/office/drawing/2014/main" id="{383C2651-AE0C-4AE4-8725-E2F9414FE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305" y="4322879"/>
            <a:ext cx="3378428" cy="2535121"/>
            <a:chOff x="-305" y="-1"/>
            <a:chExt cx="3832880" cy="2876136"/>
          </a:xfrm>
        </p:grpSpPr>
        <p:sp>
          <p:nvSpPr>
            <p:cNvPr id="20" name="Freeform: Shape 19">
              <a:extLst>
                <a:ext uri="{FF2B5EF4-FFF2-40B4-BE49-F238E27FC236}">
                  <a16:creationId xmlns:a16="http://schemas.microsoft.com/office/drawing/2014/main" id="{CCE13265-B5D2-47B4-A199-E05F390D5B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0">
              <a:extLst>
                <a:ext uri="{FF2B5EF4-FFF2-40B4-BE49-F238E27FC236}">
                  <a16:creationId xmlns:a16="http://schemas.microsoft.com/office/drawing/2014/main" id="{693EBD03-D832-462C-9304-7273698ED4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1">
              <a:extLst>
                <a:ext uri="{FF2B5EF4-FFF2-40B4-BE49-F238E27FC236}">
                  <a16:creationId xmlns:a16="http://schemas.microsoft.com/office/drawing/2014/main" id="{0D53D3E2-805E-40D2-964F-352BF6D476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2">
              <a:extLst>
                <a:ext uri="{FF2B5EF4-FFF2-40B4-BE49-F238E27FC236}">
                  <a16:creationId xmlns:a16="http://schemas.microsoft.com/office/drawing/2014/main" id="{B7A9A916-A926-43E6-800F-432ABC3F24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31" name="תמונה 30">
            <a:extLst>
              <a:ext uri="{FF2B5EF4-FFF2-40B4-BE49-F238E27FC236}">
                <a16:creationId xmlns:a16="http://schemas.microsoft.com/office/drawing/2014/main" id="{00B766EF-7885-4289-8B0C-B877104E63F7}"/>
              </a:ext>
            </a:extLst>
          </p:cNvPr>
          <p:cNvPicPr/>
          <p:nvPr/>
        </p:nvPicPr>
        <p:blipFill>
          <a:blip r:embed="rId3">
            <a:extLst>
              <a:ext uri="{28A0092B-C50C-407E-A947-70E740481C1C}">
                <a14:useLocalDpi xmlns:a14="http://schemas.microsoft.com/office/drawing/2010/main" val="0"/>
              </a:ext>
            </a:extLst>
          </a:blip>
          <a:stretch>
            <a:fillRect/>
          </a:stretch>
        </p:blipFill>
        <p:spPr>
          <a:xfrm>
            <a:off x="95963" y="231564"/>
            <a:ext cx="3186430" cy="932180"/>
          </a:xfrm>
          <a:prstGeom prst="rect">
            <a:avLst/>
          </a:prstGeom>
        </p:spPr>
      </p:pic>
      <p:sp>
        <p:nvSpPr>
          <p:cNvPr id="9" name="Rectangle 1">
            <a:extLst>
              <a:ext uri="{FF2B5EF4-FFF2-40B4-BE49-F238E27FC236}">
                <a16:creationId xmlns:a16="http://schemas.microsoft.com/office/drawing/2014/main" id="{F23786D3-6DAC-4019-8961-946E0AF10B5B}"/>
              </a:ext>
            </a:extLst>
          </p:cNvPr>
          <p:cNvSpPr>
            <a:spLocks noChangeArrowheads="1"/>
          </p:cNvSpPr>
          <p:nvPr/>
        </p:nvSpPr>
        <p:spPr bwMode="auto">
          <a:xfrm>
            <a:off x="2273417" y="1766113"/>
            <a:ext cx="8237988"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defTabSz="914400" rtl="1" eaLnBrk="0" fontAlgn="base" latinLnBrk="0" hangingPunct="0">
              <a:lnSpc>
                <a:spcPct val="100000"/>
              </a:lnSpc>
              <a:spcBef>
                <a:spcPct val="0"/>
              </a:spcBef>
              <a:spcAft>
                <a:spcPct val="0"/>
              </a:spcAft>
              <a:buClrTx/>
              <a:buSzTx/>
              <a:buFontTx/>
              <a:buNone/>
              <a:tabLst/>
            </a:pPr>
            <a:endParaRPr lang="he-IL" altLang="he-IL" sz="2000" b="1" u="sng">
              <a:solidFill>
                <a:schemeClr val="accent1">
                  <a:lumMod val="75000"/>
                </a:schemeClr>
              </a:solidFill>
              <a:latin typeface="Calibri" panose="020F0502020204030204" pitchFamily="34" charset="0"/>
              <a:ea typeface="Calibri" panose="020F0502020204030204" pitchFamily="34" charset="0"/>
              <a:cs typeface="David" panose="020E0502060401010101" pitchFamily="34" charset="-79"/>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altLang="he-IL"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19" name="תיבת טקסט 18">
            <a:extLst>
              <a:ext uri="{FF2B5EF4-FFF2-40B4-BE49-F238E27FC236}">
                <a16:creationId xmlns:a16="http://schemas.microsoft.com/office/drawing/2014/main" id="{B7C51123-0284-418F-A57B-1835AB5F11CF}"/>
              </a:ext>
            </a:extLst>
          </p:cNvPr>
          <p:cNvSpPr txBox="1"/>
          <p:nvPr/>
        </p:nvSpPr>
        <p:spPr>
          <a:xfrm>
            <a:off x="4611835" y="1163744"/>
            <a:ext cx="6094602" cy="369332"/>
          </a:xfrm>
          <a:prstGeom prst="rect">
            <a:avLst/>
          </a:prstGeom>
          <a:noFill/>
        </p:spPr>
        <p:txBody>
          <a:bodyPr wrap="square">
            <a:spAutoFit/>
          </a:bodyPr>
          <a:lstStyle/>
          <a:p>
            <a:r>
              <a:rPr lang="he-IL" b="1" dirty="0">
                <a:solidFill>
                  <a:schemeClr val="accent1">
                    <a:lumMod val="75000"/>
                  </a:schemeClr>
                </a:solidFill>
                <a:latin typeface="David" panose="020E0502060401010101" pitchFamily="34" charset="-79"/>
                <a:cs typeface="David" panose="020E0502060401010101" pitchFamily="34" charset="-79"/>
              </a:rPr>
              <a:t>אמצעים שנקטה החברה כדי להבטיח את אמינות אספקת המים:</a:t>
            </a:r>
          </a:p>
        </p:txBody>
      </p:sp>
      <p:sp>
        <p:nvSpPr>
          <p:cNvPr id="21" name="תיבת טקסט 20">
            <a:extLst>
              <a:ext uri="{FF2B5EF4-FFF2-40B4-BE49-F238E27FC236}">
                <a16:creationId xmlns:a16="http://schemas.microsoft.com/office/drawing/2014/main" id="{5F8FF9AB-C828-41CA-8CAE-FC1ECF683B9D}"/>
              </a:ext>
            </a:extLst>
          </p:cNvPr>
          <p:cNvSpPr txBox="1"/>
          <p:nvPr/>
        </p:nvSpPr>
        <p:spPr>
          <a:xfrm>
            <a:off x="3061982" y="1733521"/>
            <a:ext cx="7644455" cy="3416320"/>
          </a:xfrm>
          <a:prstGeom prst="rect">
            <a:avLst/>
          </a:prstGeom>
          <a:noFill/>
        </p:spPr>
        <p:txBody>
          <a:bodyPr wrap="square">
            <a:spAutoFit/>
          </a:bodyPr>
          <a:lstStyle/>
          <a:p>
            <a:r>
              <a:rPr lang="he-IL" dirty="0"/>
              <a:t> </a:t>
            </a:r>
            <a:r>
              <a:rPr lang="he-IL" b="1" dirty="0">
                <a:solidFill>
                  <a:schemeClr val="accent1">
                    <a:lumMod val="75000"/>
                  </a:schemeClr>
                </a:solidFill>
                <a:latin typeface="David" panose="020E0502060401010101" pitchFamily="34" charset="-79"/>
                <a:cs typeface="David" panose="020E0502060401010101" pitchFamily="34" charset="-79"/>
              </a:rPr>
              <a:t>• </a:t>
            </a:r>
            <a:r>
              <a:rPr lang="he-IL" b="1" dirty="0">
                <a:latin typeface="David" panose="020E0502060401010101" pitchFamily="34" charset="-79"/>
                <a:cs typeface="David" panose="020E0502060401010101" pitchFamily="34" charset="-79"/>
              </a:rPr>
              <a:t>תחנות שאיבה למים קיימות לפחות שתי משאבות.</a:t>
            </a:r>
          </a:p>
          <a:p>
            <a:r>
              <a:rPr lang="he-IL" b="1" dirty="0">
                <a:latin typeface="David" panose="020E0502060401010101" pitchFamily="34" charset="-79"/>
                <a:cs typeface="David" panose="020E0502060401010101" pitchFamily="34" charset="-79"/>
              </a:rPr>
              <a:t> • בכל תחנה קיים גנרטור כמקור חלופי לאספקת החשמל. </a:t>
            </a:r>
          </a:p>
          <a:p>
            <a:r>
              <a:rPr lang="he-IL" b="1" dirty="0">
                <a:latin typeface="David" panose="020E0502060401010101" pitchFamily="34" charset="-79"/>
                <a:cs typeface="David" panose="020E0502060401010101" pitchFamily="34" charset="-79"/>
              </a:rPr>
              <a:t> • חוץ מיישובי צפון רמת הגולן, כל ישוב מחובר לשני מקורות מים </a:t>
            </a:r>
          </a:p>
          <a:p>
            <a:r>
              <a:rPr lang="he-IL" b="1" dirty="0">
                <a:latin typeface="David" panose="020E0502060401010101" pitchFamily="34" charset="-79"/>
                <a:cs typeface="David" panose="020E0502060401010101" pitchFamily="34" charset="-79"/>
              </a:rPr>
              <a:t>   בלתי תלויים. </a:t>
            </a:r>
          </a:p>
          <a:p>
            <a:r>
              <a:rPr lang="he-IL" b="1" dirty="0">
                <a:latin typeface="David" panose="020E0502060401010101" pitchFamily="34" charset="-79"/>
                <a:cs typeface="David" panose="020E0502060401010101" pitchFamily="34" charset="-79"/>
              </a:rPr>
              <a:t> • למעט מג'דל שמס, בוקעתא ומסעדה נפח איגום לא פחות משליש </a:t>
            </a:r>
          </a:p>
          <a:p>
            <a:r>
              <a:rPr lang="he-IL" b="1" dirty="0">
                <a:latin typeface="David" panose="020E0502060401010101" pitchFamily="34" charset="-79"/>
                <a:cs typeface="David" panose="020E0502060401010101" pitchFamily="34" charset="-79"/>
              </a:rPr>
              <a:t>   כמות יום שיא.</a:t>
            </a:r>
          </a:p>
          <a:p>
            <a:r>
              <a:rPr lang="he-IL" b="1" dirty="0">
                <a:latin typeface="David" panose="020E0502060401010101" pitchFamily="34" charset="-79"/>
                <a:cs typeface="David" panose="020E0502060401010101" pitchFamily="34" charset="-79"/>
              </a:rPr>
              <a:t> • קיים בפועל ומתבצעים שינויים כדי להקים מערכת מים, כולה או </a:t>
            </a:r>
          </a:p>
          <a:p>
            <a:r>
              <a:rPr lang="he-IL" b="1" dirty="0">
                <a:latin typeface="David" panose="020E0502060401010101" pitchFamily="34" charset="-79"/>
                <a:cs typeface="David" panose="020E0502060401010101" pitchFamily="34" charset="-79"/>
              </a:rPr>
              <a:t>   חלקים ממנה כמערת </a:t>
            </a:r>
            <a:r>
              <a:rPr lang="he-IL" b="1" dirty="0" err="1">
                <a:latin typeface="David" panose="020E0502060401010101" pitchFamily="34" charset="-79"/>
                <a:cs typeface="David" panose="020E0502060401010101" pitchFamily="34" charset="-79"/>
              </a:rPr>
              <a:t>טבעטית</a:t>
            </a:r>
            <a:r>
              <a:rPr lang="he-IL" b="1" dirty="0">
                <a:latin typeface="David" panose="020E0502060401010101" pitchFamily="34" charset="-79"/>
                <a:cs typeface="David" panose="020E0502060401010101" pitchFamily="34" charset="-79"/>
              </a:rPr>
              <a:t> .</a:t>
            </a:r>
          </a:p>
          <a:p>
            <a:r>
              <a:rPr lang="he-IL" b="1" dirty="0">
                <a:latin typeface="David" panose="020E0502060401010101" pitchFamily="34" charset="-79"/>
                <a:cs typeface="David" panose="020E0502060401010101" pitchFamily="34" charset="-79"/>
              </a:rPr>
              <a:t> • בהעדר תקלות במערכת הספקת המים של מקורות, החברה </a:t>
            </a:r>
          </a:p>
          <a:p>
            <a:r>
              <a:rPr lang="he-IL" b="1" dirty="0">
                <a:latin typeface="David" panose="020E0502060401010101" pitchFamily="34" charset="-79"/>
                <a:cs typeface="David" panose="020E0502060401010101" pitchFamily="34" charset="-79"/>
              </a:rPr>
              <a:t>   מבטיחה יכולת אספקת מים יומית כנדרש ביישובי הגרעין ) קריית  </a:t>
            </a:r>
          </a:p>
          <a:p>
            <a:r>
              <a:rPr lang="he-IL" b="1" dirty="0">
                <a:latin typeface="David" panose="020E0502060401010101" pitchFamily="34" charset="-79"/>
                <a:cs typeface="David" panose="020E0502060401010101" pitchFamily="34" charset="-79"/>
              </a:rPr>
              <a:t>   שמונה, מטולה וקצרין(. ביישובי צפון רמת הגולן יכולת האספקה </a:t>
            </a:r>
          </a:p>
          <a:p>
            <a:r>
              <a:rPr lang="he-IL" b="1" dirty="0">
                <a:latin typeface="David" panose="020E0502060401010101" pitchFamily="34" charset="-79"/>
                <a:cs typeface="David" panose="020E0502060401010101" pitchFamily="34" charset="-79"/>
              </a:rPr>
              <a:t>   תלויה בחברת מקורות.</a:t>
            </a:r>
          </a:p>
        </p:txBody>
      </p:sp>
    </p:spTree>
    <p:extLst>
      <p:ext uri="{BB962C8B-B14F-4D97-AF65-F5344CB8AC3E}">
        <p14:creationId xmlns:p14="http://schemas.microsoft.com/office/powerpoint/2010/main" val="20786623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23D09407-53BC-485E-B4CE-BC5E4FC4B2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0">
            <a:extLst>
              <a:ext uri="{FF2B5EF4-FFF2-40B4-BE49-F238E27FC236}">
                <a16:creationId xmlns:a16="http://schemas.microsoft.com/office/drawing/2014/main" id="{921DB988-49FC-4608-B0A2-E2F3A40190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2">
            <a:extLst>
              <a:ext uri="{FF2B5EF4-FFF2-40B4-BE49-F238E27FC236}">
                <a16:creationId xmlns:a16="http://schemas.microsoft.com/office/drawing/2014/main" id="{E9B930FD-8671-4C4C-ADCF-73AC1D0CD41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9676747" y="0"/>
            <a:ext cx="2514948" cy="2174333"/>
            <a:chOff x="-305" y="-4155"/>
            <a:chExt cx="2514948" cy="2174333"/>
          </a:xfrm>
        </p:grpSpPr>
        <p:sp>
          <p:nvSpPr>
            <p:cNvPr id="14" name="Freeform: Shape 13">
              <a:extLst>
                <a:ext uri="{FF2B5EF4-FFF2-40B4-BE49-F238E27FC236}">
                  <a16:creationId xmlns:a16="http://schemas.microsoft.com/office/drawing/2014/main" id="{C35B12C1-569C-4E37-AA33-7EF215F201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14">
              <a:extLst>
                <a:ext uri="{FF2B5EF4-FFF2-40B4-BE49-F238E27FC236}">
                  <a16:creationId xmlns:a16="http://schemas.microsoft.com/office/drawing/2014/main" id="{F23E2660-7810-46F6-8752-187127C830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C991DC45-0378-45B3-B325-FB8F98545E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12" name="Freeform: Shape 16">
              <a:extLst>
                <a:ext uri="{FF2B5EF4-FFF2-40B4-BE49-F238E27FC236}">
                  <a16:creationId xmlns:a16="http://schemas.microsoft.com/office/drawing/2014/main" id="{E228F5BA-5150-4554-B7EA-93F371F3B1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 name="Group 18">
            <a:extLst>
              <a:ext uri="{FF2B5EF4-FFF2-40B4-BE49-F238E27FC236}">
                <a16:creationId xmlns:a16="http://schemas.microsoft.com/office/drawing/2014/main" id="{383C2651-AE0C-4AE4-8725-E2F9414FE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305" y="4322879"/>
            <a:ext cx="3378428" cy="2535121"/>
            <a:chOff x="-305" y="-1"/>
            <a:chExt cx="3832880" cy="2876136"/>
          </a:xfrm>
        </p:grpSpPr>
        <p:sp>
          <p:nvSpPr>
            <p:cNvPr id="20" name="Freeform: Shape 19">
              <a:extLst>
                <a:ext uri="{FF2B5EF4-FFF2-40B4-BE49-F238E27FC236}">
                  <a16:creationId xmlns:a16="http://schemas.microsoft.com/office/drawing/2014/main" id="{CCE13265-B5D2-47B4-A199-E05F390D5B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0">
              <a:extLst>
                <a:ext uri="{FF2B5EF4-FFF2-40B4-BE49-F238E27FC236}">
                  <a16:creationId xmlns:a16="http://schemas.microsoft.com/office/drawing/2014/main" id="{693EBD03-D832-462C-9304-7273698ED4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1">
              <a:extLst>
                <a:ext uri="{FF2B5EF4-FFF2-40B4-BE49-F238E27FC236}">
                  <a16:creationId xmlns:a16="http://schemas.microsoft.com/office/drawing/2014/main" id="{0D53D3E2-805E-40D2-964F-352BF6D476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2">
              <a:extLst>
                <a:ext uri="{FF2B5EF4-FFF2-40B4-BE49-F238E27FC236}">
                  <a16:creationId xmlns:a16="http://schemas.microsoft.com/office/drawing/2014/main" id="{B7A9A916-A926-43E6-800F-432ABC3F24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31" name="תמונה 30">
            <a:extLst>
              <a:ext uri="{FF2B5EF4-FFF2-40B4-BE49-F238E27FC236}">
                <a16:creationId xmlns:a16="http://schemas.microsoft.com/office/drawing/2014/main" id="{00B766EF-7885-4289-8B0C-B877104E63F7}"/>
              </a:ext>
            </a:extLst>
          </p:cNvPr>
          <p:cNvPicPr/>
          <p:nvPr/>
        </p:nvPicPr>
        <p:blipFill>
          <a:blip r:embed="rId3">
            <a:extLst>
              <a:ext uri="{28A0092B-C50C-407E-A947-70E740481C1C}">
                <a14:useLocalDpi xmlns:a14="http://schemas.microsoft.com/office/drawing/2010/main" val="0"/>
              </a:ext>
            </a:extLst>
          </a:blip>
          <a:stretch>
            <a:fillRect/>
          </a:stretch>
        </p:blipFill>
        <p:spPr>
          <a:xfrm>
            <a:off x="95963" y="231564"/>
            <a:ext cx="3186430" cy="932180"/>
          </a:xfrm>
          <a:prstGeom prst="rect">
            <a:avLst/>
          </a:prstGeom>
        </p:spPr>
      </p:pic>
      <p:sp>
        <p:nvSpPr>
          <p:cNvPr id="9" name="Rectangle 1">
            <a:extLst>
              <a:ext uri="{FF2B5EF4-FFF2-40B4-BE49-F238E27FC236}">
                <a16:creationId xmlns:a16="http://schemas.microsoft.com/office/drawing/2014/main" id="{F23786D3-6DAC-4019-8961-946E0AF10B5B}"/>
              </a:ext>
            </a:extLst>
          </p:cNvPr>
          <p:cNvSpPr>
            <a:spLocks noChangeArrowheads="1"/>
          </p:cNvSpPr>
          <p:nvPr/>
        </p:nvSpPr>
        <p:spPr bwMode="auto">
          <a:xfrm>
            <a:off x="2273417" y="1766113"/>
            <a:ext cx="8237988"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defTabSz="914400" rtl="1" eaLnBrk="0" fontAlgn="base" latinLnBrk="0" hangingPunct="0">
              <a:lnSpc>
                <a:spcPct val="100000"/>
              </a:lnSpc>
              <a:spcBef>
                <a:spcPct val="0"/>
              </a:spcBef>
              <a:spcAft>
                <a:spcPct val="0"/>
              </a:spcAft>
              <a:buClrTx/>
              <a:buSzTx/>
              <a:buFontTx/>
              <a:buNone/>
              <a:tabLst/>
            </a:pPr>
            <a:endParaRPr lang="he-IL" altLang="he-IL" sz="2000" b="1" u="sng">
              <a:solidFill>
                <a:schemeClr val="accent1">
                  <a:lumMod val="75000"/>
                </a:schemeClr>
              </a:solidFill>
              <a:latin typeface="Calibri" panose="020F0502020204030204" pitchFamily="34" charset="0"/>
              <a:ea typeface="Calibri" panose="020F0502020204030204" pitchFamily="34" charset="0"/>
              <a:cs typeface="David" panose="020E0502060401010101" pitchFamily="34" charset="-79"/>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altLang="he-IL"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19" name="תיבת טקסט 18">
            <a:extLst>
              <a:ext uri="{FF2B5EF4-FFF2-40B4-BE49-F238E27FC236}">
                <a16:creationId xmlns:a16="http://schemas.microsoft.com/office/drawing/2014/main" id="{B7C51123-0284-418F-A57B-1835AB5F11CF}"/>
              </a:ext>
            </a:extLst>
          </p:cNvPr>
          <p:cNvSpPr txBox="1"/>
          <p:nvPr/>
        </p:nvSpPr>
        <p:spPr>
          <a:xfrm>
            <a:off x="4611835" y="1163744"/>
            <a:ext cx="6094602" cy="369332"/>
          </a:xfrm>
          <a:prstGeom prst="rect">
            <a:avLst/>
          </a:prstGeom>
          <a:noFill/>
        </p:spPr>
        <p:txBody>
          <a:bodyPr wrap="square">
            <a:spAutoFit/>
          </a:bodyPr>
          <a:lstStyle/>
          <a:p>
            <a:r>
              <a:rPr lang="he-IL" b="1" dirty="0">
                <a:solidFill>
                  <a:schemeClr val="accent1">
                    <a:lumMod val="75000"/>
                  </a:schemeClr>
                </a:solidFill>
                <a:latin typeface="David" panose="020E0502060401010101" pitchFamily="34" charset="-79"/>
                <a:cs typeface="David" panose="020E0502060401010101" pitchFamily="34" charset="-79"/>
              </a:rPr>
              <a:t>אמצעים שנקטה החברה למניעת בזבוז מים: </a:t>
            </a:r>
          </a:p>
        </p:txBody>
      </p:sp>
      <p:sp>
        <p:nvSpPr>
          <p:cNvPr id="21" name="תיבת טקסט 20">
            <a:extLst>
              <a:ext uri="{FF2B5EF4-FFF2-40B4-BE49-F238E27FC236}">
                <a16:creationId xmlns:a16="http://schemas.microsoft.com/office/drawing/2014/main" id="{5F8FF9AB-C828-41CA-8CAE-FC1ECF683B9D}"/>
              </a:ext>
            </a:extLst>
          </p:cNvPr>
          <p:cNvSpPr txBox="1"/>
          <p:nvPr/>
        </p:nvSpPr>
        <p:spPr>
          <a:xfrm>
            <a:off x="3108761" y="1539378"/>
            <a:ext cx="7644455" cy="369332"/>
          </a:xfrm>
          <a:prstGeom prst="rect">
            <a:avLst/>
          </a:prstGeom>
          <a:noFill/>
        </p:spPr>
        <p:txBody>
          <a:bodyPr wrap="square">
            <a:spAutoFit/>
          </a:bodyPr>
          <a:lstStyle/>
          <a:p>
            <a:pPr marL="285750" indent="-285750">
              <a:buFont typeface="Wingdings" panose="05000000000000000000" pitchFamily="2" charset="2"/>
              <a:buChar char="v"/>
            </a:pPr>
            <a:r>
              <a:rPr lang="he-IL" b="1" dirty="0">
                <a:latin typeface="David" panose="020E0502060401010101" pitchFamily="34" charset="-79"/>
                <a:cs typeface="David" panose="020E0502060401010101" pitchFamily="34" charset="-79"/>
              </a:rPr>
              <a:t>הקמת אזורי פחת, החלפת שעוני מים בהתאם לצורך בנוסף להחלפה תקופתית.</a:t>
            </a:r>
          </a:p>
        </p:txBody>
      </p:sp>
      <p:sp>
        <p:nvSpPr>
          <p:cNvPr id="22" name="תיבת טקסט 21">
            <a:extLst>
              <a:ext uri="{FF2B5EF4-FFF2-40B4-BE49-F238E27FC236}">
                <a16:creationId xmlns:a16="http://schemas.microsoft.com/office/drawing/2014/main" id="{28C232A2-0C59-4CC5-9061-E6982FC294A9}"/>
              </a:ext>
            </a:extLst>
          </p:cNvPr>
          <p:cNvSpPr txBox="1"/>
          <p:nvPr/>
        </p:nvSpPr>
        <p:spPr>
          <a:xfrm>
            <a:off x="4686577" y="1983159"/>
            <a:ext cx="6094602" cy="369332"/>
          </a:xfrm>
          <a:prstGeom prst="rect">
            <a:avLst/>
          </a:prstGeom>
          <a:noFill/>
        </p:spPr>
        <p:txBody>
          <a:bodyPr wrap="square">
            <a:spAutoFit/>
          </a:bodyPr>
          <a:lstStyle/>
          <a:p>
            <a:r>
              <a:rPr lang="he-IL" b="1" dirty="0">
                <a:solidFill>
                  <a:schemeClr val="accent1">
                    <a:lumMod val="75000"/>
                  </a:schemeClr>
                </a:solidFill>
                <a:latin typeface="David" panose="020E0502060401010101" pitchFamily="34" charset="-79"/>
                <a:cs typeface="David" panose="020E0502060401010101" pitchFamily="34" charset="-79"/>
              </a:rPr>
              <a:t>אמצעים שנקטה החברה לצמצום הפסקות מים:</a:t>
            </a:r>
          </a:p>
        </p:txBody>
      </p:sp>
      <p:sp>
        <p:nvSpPr>
          <p:cNvPr id="23" name="תיבת טקסט 22">
            <a:extLst>
              <a:ext uri="{FF2B5EF4-FFF2-40B4-BE49-F238E27FC236}">
                <a16:creationId xmlns:a16="http://schemas.microsoft.com/office/drawing/2014/main" id="{3E689928-D40C-4E9A-BD2D-796570DA07FB}"/>
              </a:ext>
            </a:extLst>
          </p:cNvPr>
          <p:cNvSpPr txBox="1"/>
          <p:nvPr/>
        </p:nvSpPr>
        <p:spPr>
          <a:xfrm>
            <a:off x="2927756" y="2453536"/>
            <a:ext cx="8006463" cy="646331"/>
          </a:xfrm>
          <a:prstGeom prst="rect">
            <a:avLst/>
          </a:prstGeom>
          <a:noFill/>
        </p:spPr>
        <p:txBody>
          <a:bodyPr wrap="square">
            <a:spAutoFit/>
          </a:bodyPr>
          <a:lstStyle/>
          <a:p>
            <a:pPr marL="285750" indent="-285750">
              <a:buFont typeface="Wingdings" panose="05000000000000000000" pitchFamily="2" charset="2"/>
              <a:buChar char="v"/>
            </a:pPr>
            <a:r>
              <a:rPr lang="he-IL" b="1" dirty="0">
                <a:latin typeface="David" panose="020E0502060401010101" pitchFamily="34" charset="-79"/>
                <a:cs typeface="David" panose="020E0502060401010101" pitchFamily="34" charset="-79"/>
              </a:rPr>
              <a:t>תוספות מגופים חוצצים, הוצאת מגופים מברכות קבורות מעל הקרקע, בוצע מיפוי מסודר של המפרטים (ב- </a:t>
            </a:r>
            <a:r>
              <a:rPr lang="en-US" b="1" dirty="0">
                <a:latin typeface="David" panose="020E0502060401010101" pitchFamily="34" charset="-79"/>
                <a:cs typeface="David" panose="020E0502060401010101" pitchFamily="34" charset="-79"/>
              </a:rPr>
              <a:t>GIS </a:t>
            </a:r>
            <a:r>
              <a:rPr lang="he-IL" b="1" dirty="0">
                <a:latin typeface="David" panose="020E0502060401010101" pitchFamily="34" charset="-79"/>
                <a:cs typeface="David" panose="020E0502060401010101" pitchFamily="34" charset="-79"/>
              </a:rPr>
              <a:t>). </a:t>
            </a:r>
          </a:p>
        </p:txBody>
      </p:sp>
      <p:sp>
        <p:nvSpPr>
          <p:cNvPr id="25" name="תיבת טקסט 24">
            <a:extLst>
              <a:ext uri="{FF2B5EF4-FFF2-40B4-BE49-F238E27FC236}">
                <a16:creationId xmlns:a16="http://schemas.microsoft.com/office/drawing/2014/main" id="{8CFCDA73-92FC-491C-A799-56A5D5E5DD3B}"/>
              </a:ext>
            </a:extLst>
          </p:cNvPr>
          <p:cNvSpPr txBox="1"/>
          <p:nvPr/>
        </p:nvSpPr>
        <p:spPr>
          <a:xfrm>
            <a:off x="4847874" y="4495454"/>
            <a:ext cx="6094602" cy="369332"/>
          </a:xfrm>
          <a:prstGeom prst="rect">
            <a:avLst/>
          </a:prstGeom>
          <a:noFill/>
        </p:spPr>
        <p:txBody>
          <a:bodyPr wrap="square">
            <a:spAutoFit/>
          </a:bodyPr>
          <a:lstStyle/>
          <a:p>
            <a:r>
              <a:rPr lang="he-IL" b="1" dirty="0">
                <a:solidFill>
                  <a:schemeClr val="accent1">
                    <a:lumMod val="75000"/>
                  </a:schemeClr>
                </a:solidFill>
                <a:latin typeface="David" panose="020E0502060401010101" pitchFamily="34" charset="-79"/>
                <a:cs typeface="David" panose="020E0502060401010101" pitchFamily="34" charset="-79"/>
              </a:rPr>
              <a:t>אמצעים שנקטה החברה להבטיח את אמינות קליטת השפכים: </a:t>
            </a:r>
          </a:p>
        </p:txBody>
      </p:sp>
      <p:sp>
        <p:nvSpPr>
          <p:cNvPr id="5" name="תיבת טקסט 4">
            <a:extLst>
              <a:ext uri="{FF2B5EF4-FFF2-40B4-BE49-F238E27FC236}">
                <a16:creationId xmlns:a16="http://schemas.microsoft.com/office/drawing/2014/main" id="{E9BED7A7-DCC2-4173-A7F9-0D14389C4580}"/>
              </a:ext>
            </a:extLst>
          </p:cNvPr>
          <p:cNvSpPr txBox="1"/>
          <p:nvPr/>
        </p:nvSpPr>
        <p:spPr>
          <a:xfrm>
            <a:off x="4611835" y="5072852"/>
            <a:ext cx="6243494" cy="1477328"/>
          </a:xfrm>
          <a:prstGeom prst="rect">
            <a:avLst/>
          </a:prstGeom>
          <a:noFill/>
        </p:spPr>
        <p:txBody>
          <a:bodyPr wrap="square" rtlCol="1">
            <a:spAutoFit/>
          </a:bodyPr>
          <a:lstStyle/>
          <a:p>
            <a:pPr marL="285750" indent="-285750">
              <a:buFont typeface="Wingdings" panose="05000000000000000000" pitchFamily="2" charset="2"/>
              <a:buChar char="v"/>
            </a:pPr>
            <a:r>
              <a:rPr lang="he-IL" dirty="0">
                <a:latin typeface="David" panose="020E0502060401010101" pitchFamily="34" charset="-79"/>
                <a:cs typeface="David" panose="020E0502060401010101" pitchFamily="34" charset="-79"/>
              </a:rPr>
              <a:t>בדיקה ותיקון שיפועים לא תיקנים. </a:t>
            </a:r>
          </a:p>
          <a:p>
            <a:pPr marL="285750" indent="-285750">
              <a:buFont typeface="Wingdings" panose="05000000000000000000" pitchFamily="2" charset="2"/>
              <a:buChar char="v"/>
            </a:pPr>
            <a:r>
              <a:rPr lang="he-IL" dirty="0">
                <a:latin typeface="David" panose="020E0502060401010101" pitchFamily="34" charset="-79"/>
                <a:cs typeface="David" panose="020E0502060401010101" pitchFamily="34" charset="-79"/>
              </a:rPr>
              <a:t>התקנת משאבות ומערכות חלופיות בתחנות שאיבה . </a:t>
            </a:r>
          </a:p>
          <a:p>
            <a:pPr marL="285750" indent="-285750">
              <a:buFont typeface="Wingdings" panose="05000000000000000000" pitchFamily="2" charset="2"/>
              <a:buChar char="v"/>
            </a:pPr>
            <a:r>
              <a:rPr lang="he-IL" dirty="0">
                <a:latin typeface="David" panose="020E0502060401010101" pitchFamily="34" charset="-79"/>
                <a:cs typeface="David" panose="020E0502060401010101" pitchFamily="34" charset="-79"/>
              </a:rPr>
              <a:t>התקנת מקור חלופי לאספקת חשמל ( </a:t>
            </a:r>
            <a:r>
              <a:rPr lang="he-IL" dirty="0" err="1">
                <a:latin typeface="David" panose="020E0502060401010101" pitchFamily="34" charset="-79"/>
                <a:cs typeface="David" panose="020E0502060401010101" pitchFamily="34" charset="-79"/>
              </a:rPr>
              <a:t>גינרטור</a:t>
            </a:r>
            <a:r>
              <a:rPr lang="he-IL" dirty="0">
                <a:latin typeface="David" panose="020E0502060401010101" pitchFamily="34" charset="-79"/>
                <a:cs typeface="David" panose="020E0502060401010101" pitchFamily="34" charset="-79"/>
              </a:rPr>
              <a:t>) . </a:t>
            </a:r>
          </a:p>
          <a:p>
            <a:pPr marL="285750" indent="-285750">
              <a:buFont typeface="Wingdings" panose="05000000000000000000" pitchFamily="2" charset="2"/>
              <a:buChar char="v"/>
            </a:pPr>
            <a:r>
              <a:rPr lang="he-IL" dirty="0">
                <a:latin typeface="David" panose="020E0502060401010101" pitchFamily="34" charset="-79"/>
                <a:cs typeface="David" panose="020E0502060401010101" pitchFamily="34" charset="-79"/>
              </a:rPr>
              <a:t>קיום מלאי חלפים זמינים. </a:t>
            </a:r>
          </a:p>
          <a:p>
            <a:pPr marL="285750" indent="-285750">
              <a:buFont typeface="Wingdings" panose="05000000000000000000" pitchFamily="2" charset="2"/>
              <a:buChar char="v"/>
            </a:pPr>
            <a:r>
              <a:rPr lang="he-IL" dirty="0">
                <a:latin typeface="David" panose="020E0502060401010101" pitchFamily="34" charset="-79"/>
                <a:cs typeface="David" panose="020E0502060401010101" pitchFamily="34" charset="-79"/>
              </a:rPr>
              <a:t>שדרוג תחנות שאיבה . </a:t>
            </a:r>
          </a:p>
        </p:txBody>
      </p:sp>
      <p:sp>
        <p:nvSpPr>
          <p:cNvPr id="27" name="תיבת טקסט 26">
            <a:extLst>
              <a:ext uri="{FF2B5EF4-FFF2-40B4-BE49-F238E27FC236}">
                <a16:creationId xmlns:a16="http://schemas.microsoft.com/office/drawing/2014/main" id="{D773DD07-7220-4DD8-8683-4A1A4268FDC8}"/>
              </a:ext>
            </a:extLst>
          </p:cNvPr>
          <p:cNvSpPr txBox="1"/>
          <p:nvPr/>
        </p:nvSpPr>
        <p:spPr>
          <a:xfrm>
            <a:off x="3514987" y="3223988"/>
            <a:ext cx="7340342" cy="923330"/>
          </a:xfrm>
          <a:prstGeom prst="rect">
            <a:avLst/>
          </a:prstGeom>
          <a:noFill/>
        </p:spPr>
        <p:txBody>
          <a:bodyPr wrap="square">
            <a:spAutoFit/>
          </a:bodyPr>
          <a:lstStyle/>
          <a:p>
            <a:r>
              <a:rPr lang="he-IL" b="1" dirty="0">
                <a:solidFill>
                  <a:schemeClr val="accent1">
                    <a:lumMod val="75000"/>
                  </a:schemeClr>
                </a:solidFill>
                <a:latin typeface="David" panose="020E0502060401010101" pitchFamily="34" charset="-79"/>
                <a:cs typeface="David" panose="020E0502060401010101" pitchFamily="34" charset="-79"/>
              </a:rPr>
              <a:t>שדרוג חנוכיות</a:t>
            </a:r>
          </a:p>
          <a:p>
            <a:pPr marL="285750" indent="-285750">
              <a:buFont typeface="Wingdings" panose="05000000000000000000" pitchFamily="2" charset="2"/>
              <a:buChar char="v"/>
            </a:pPr>
            <a:r>
              <a:rPr lang="he-IL" b="1" dirty="0">
                <a:latin typeface="David" panose="020E0502060401010101" pitchFamily="34" charset="-79"/>
                <a:cs typeface="David" panose="020E0502060401010101" pitchFamily="34" charset="-79"/>
              </a:rPr>
              <a:t> התאגיד במהלך שנת הדו"ח, ולפנים משורת הדין, שידרג מספר רב של חנוכיות במיוחד באזורים המאוכלסים ע"י אוכלוסייה חלשה, דבר הגורם גם לחסכון במים.</a:t>
            </a:r>
          </a:p>
        </p:txBody>
      </p:sp>
    </p:spTree>
    <p:extLst>
      <p:ext uri="{BB962C8B-B14F-4D97-AF65-F5344CB8AC3E}">
        <p14:creationId xmlns:p14="http://schemas.microsoft.com/office/powerpoint/2010/main" val="37834542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23D09407-53BC-485E-B4CE-BC5E4FC4B2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0">
            <a:extLst>
              <a:ext uri="{FF2B5EF4-FFF2-40B4-BE49-F238E27FC236}">
                <a16:creationId xmlns:a16="http://schemas.microsoft.com/office/drawing/2014/main" id="{921DB988-49FC-4608-B0A2-E2F3A40190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2">
            <a:extLst>
              <a:ext uri="{FF2B5EF4-FFF2-40B4-BE49-F238E27FC236}">
                <a16:creationId xmlns:a16="http://schemas.microsoft.com/office/drawing/2014/main" id="{E9B930FD-8671-4C4C-ADCF-73AC1D0CD41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9676747" y="0"/>
            <a:ext cx="2514948" cy="2174333"/>
            <a:chOff x="-305" y="-4155"/>
            <a:chExt cx="2514948" cy="2174333"/>
          </a:xfrm>
        </p:grpSpPr>
        <p:sp>
          <p:nvSpPr>
            <p:cNvPr id="14" name="Freeform: Shape 13">
              <a:extLst>
                <a:ext uri="{FF2B5EF4-FFF2-40B4-BE49-F238E27FC236}">
                  <a16:creationId xmlns:a16="http://schemas.microsoft.com/office/drawing/2014/main" id="{C35B12C1-569C-4E37-AA33-7EF215F201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14">
              <a:extLst>
                <a:ext uri="{FF2B5EF4-FFF2-40B4-BE49-F238E27FC236}">
                  <a16:creationId xmlns:a16="http://schemas.microsoft.com/office/drawing/2014/main" id="{F23E2660-7810-46F6-8752-187127C830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C991DC45-0378-45B3-B325-FB8F98545E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12" name="Freeform: Shape 16">
              <a:extLst>
                <a:ext uri="{FF2B5EF4-FFF2-40B4-BE49-F238E27FC236}">
                  <a16:creationId xmlns:a16="http://schemas.microsoft.com/office/drawing/2014/main" id="{E228F5BA-5150-4554-B7EA-93F371F3B1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 name="Group 18">
            <a:extLst>
              <a:ext uri="{FF2B5EF4-FFF2-40B4-BE49-F238E27FC236}">
                <a16:creationId xmlns:a16="http://schemas.microsoft.com/office/drawing/2014/main" id="{383C2651-AE0C-4AE4-8725-E2F9414FE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305" y="4322879"/>
            <a:ext cx="3378428" cy="2535121"/>
            <a:chOff x="-305" y="-1"/>
            <a:chExt cx="3832880" cy="2876136"/>
          </a:xfrm>
        </p:grpSpPr>
        <p:sp>
          <p:nvSpPr>
            <p:cNvPr id="20" name="Freeform: Shape 19">
              <a:extLst>
                <a:ext uri="{FF2B5EF4-FFF2-40B4-BE49-F238E27FC236}">
                  <a16:creationId xmlns:a16="http://schemas.microsoft.com/office/drawing/2014/main" id="{CCE13265-B5D2-47B4-A199-E05F390D5B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0">
              <a:extLst>
                <a:ext uri="{FF2B5EF4-FFF2-40B4-BE49-F238E27FC236}">
                  <a16:creationId xmlns:a16="http://schemas.microsoft.com/office/drawing/2014/main" id="{693EBD03-D832-462C-9304-7273698ED4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1">
              <a:extLst>
                <a:ext uri="{FF2B5EF4-FFF2-40B4-BE49-F238E27FC236}">
                  <a16:creationId xmlns:a16="http://schemas.microsoft.com/office/drawing/2014/main" id="{0D53D3E2-805E-40D2-964F-352BF6D476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2">
              <a:extLst>
                <a:ext uri="{FF2B5EF4-FFF2-40B4-BE49-F238E27FC236}">
                  <a16:creationId xmlns:a16="http://schemas.microsoft.com/office/drawing/2014/main" id="{B7A9A916-A926-43E6-800F-432ABC3F24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31" name="תמונה 30">
            <a:extLst>
              <a:ext uri="{FF2B5EF4-FFF2-40B4-BE49-F238E27FC236}">
                <a16:creationId xmlns:a16="http://schemas.microsoft.com/office/drawing/2014/main" id="{00B766EF-7885-4289-8B0C-B877104E63F7}"/>
              </a:ext>
            </a:extLst>
          </p:cNvPr>
          <p:cNvPicPr/>
          <p:nvPr/>
        </p:nvPicPr>
        <p:blipFill>
          <a:blip r:embed="rId3">
            <a:extLst>
              <a:ext uri="{28A0092B-C50C-407E-A947-70E740481C1C}">
                <a14:useLocalDpi xmlns:a14="http://schemas.microsoft.com/office/drawing/2010/main" val="0"/>
              </a:ext>
            </a:extLst>
          </a:blip>
          <a:stretch>
            <a:fillRect/>
          </a:stretch>
        </p:blipFill>
        <p:spPr>
          <a:xfrm>
            <a:off x="95963" y="231564"/>
            <a:ext cx="3186430" cy="932180"/>
          </a:xfrm>
          <a:prstGeom prst="rect">
            <a:avLst/>
          </a:prstGeom>
        </p:spPr>
      </p:pic>
      <p:sp>
        <p:nvSpPr>
          <p:cNvPr id="9" name="Rectangle 1">
            <a:extLst>
              <a:ext uri="{FF2B5EF4-FFF2-40B4-BE49-F238E27FC236}">
                <a16:creationId xmlns:a16="http://schemas.microsoft.com/office/drawing/2014/main" id="{F23786D3-6DAC-4019-8961-946E0AF10B5B}"/>
              </a:ext>
            </a:extLst>
          </p:cNvPr>
          <p:cNvSpPr>
            <a:spLocks noChangeArrowheads="1"/>
          </p:cNvSpPr>
          <p:nvPr/>
        </p:nvSpPr>
        <p:spPr bwMode="auto">
          <a:xfrm>
            <a:off x="2273417" y="1766113"/>
            <a:ext cx="8237988"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defTabSz="914400" rtl="1" eaLnBrk="0" fontAlgn="base" latinLnBrk="0" hangingPunct="0">
              <a:lnSpc>
                <a:spcPct val="100000"/>
              </a:lnSpc>
              <a:spcBef>
                <a:spcPct val="0"/>
              </a:spcBef>
              <a:spcAft>
                <a:spcPct val="0"/>
              </a:spcAft>
              <a:buClrTx/>
              <a:buSzTx/>
              <a:buFontTx/>
              <a:buNone/>
              <a:tabLst/>
            </a:pPr>
            <a:endParaRPr lang="he-IL" altLang="he-IL" sz="2000" b="1" u="sng">
              <a:solidFill>
                <a:schemeClr val="accent1">
                  <a:lumMod val="75000"/>
                </a:schemeClr>
              </a:solidFill>
              <a:latin typeface="Calibri" panose="020F0502020204030204" pitchFamily="34" charset="0"/>
              <a:ea typeface="Calibri" panose="020F0502020204030204" pitchFamily="34" charset="0"/>
              <a:cs typeface="David" panose="020E0502060401010101" pitchFamily="34" charset="-79"/>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altLang="he-IL"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1" name="תיבת טקסט 20">
            <a:extLst>
              <a:ext uri="{FF2B5EF4-FFF2-40B4-BE49-F238E27FC236}">
                <a16:creationId xmlns:a16="http://schemas.microsoft.com/office/drawing/2014/main" id="{5F8FF9AB-C828-41CA-8CAE-FC1ECF683B9D}"/>
              </a:ext>
            </a:extLst>
          </p:cNvPr>
          <p:cNvSpPr txBox="1"/>
          <p:nvPr/>
        </p:nvSpPr>
        <p:spPr>
          <a:xfrm>
            <a:off x="2083343" y="2153319"/>
            <a:ext cx="8414156" cy="1323439"/>
          </a:xfrm>
          <a:prstGeom prst="rect">
            <a:avLst/>
          </a:prstGeom>
          <a:noFill/>
        </p:spPr>
        <p:txBody>
          <a:bodyPr wrap="square">
            <a:spAutoFit/>
          </a:bodyPr>
          <a:lstStyle/>
          <a:p>
            <a:r>
              <a:rPr lang="he-IL" sz="8000" b="1" dirty="0">
                <a:solidFill>
                  <a:schemeClr val="accent1">
                    <a:lumMod val="75000"/>
                  </a:schemeClr>
                </a:solidFill>
                <a:latin typeface="David" panose="020E0502060401010101" pitchFamily="34" charset="-79"/>
                <a:cs typeface="David" panose="020E0502060401010101" pitchFamily="34" charset="-79"/>
              </a:rPr>
              <a:t>תודה על ההקשבה </a:t>
            </a:r>
          </a:p>
        </p:txBody>
      </p:sp>
    </p:spTree>
    <p:extLst>
      <p:ext uri="{BB962C8B-B14F-4D97-AF65-F5344CB8AC3E}">
        <p14:creationId xmlns:p14="http://schemas.microsoft.com/office/powerpoint/2010/main" val="3557333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23D09407-53BC-485E-B4CE-BC5E4FC4B2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0">
            <a:extLst>
              <a:ext uri="{FF2B5EF4-FFF2-40B4-BE49-F238E27FC236}">
                <a16:creationId xmlns:a16="http://schemas.microsoft.com/office/drawing/2014/main" id="{921DB988-49FC-4608-B0A2-E2F3A40190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p:cNvSpPr>
            <a:spLocks noGrp="1"/>
          </p:cNvSpPr>
          <p:nvPr>
            <p:ph type="title"/>
          </p:nvPr>
        </p:nvSpPr>
        <p:spPr>
          <a:xfrm>
            <a:off x="300396" y="2360907"/>
            <a:ext cx="10640754" cy="1090802"/>
          </a:xfrm>
        </p:spPr>
        <p:txBody>
          <a:bodyPr vert="horz" lIns="91440" tIns="45720" rIns="91440" bIns="45720" rtlCol="0" anchor="b" anchorCtr="0">
            <a:noAutofit/>
          </a:bodyPr>
          <a:lstStyle/>
          <a:p>
            <a:pPr rtl="1">
              <a:lnSpc>
                <a:spcPct val="150000"/>
              </a:lnSpc>
              <a:spcAft>
                <a:spcPts val="1000"/>
              </a:spcAft>
            </a:pPr>
            <a:br>
              <a:rPr lang="en-US" sz="2000" b="1" dirty="0">
                <a:effectLst/>
                <a:latin typeface="Calibri" panose="020F0502020204030204" pitchFamily="34" charset="0"/>
                <a:ea typeface="Calibri" panose="020F0502020204030204" pitchFamily="34" charset="0"/>
                <a:cs typeface="David" panose="020E0502060401010101" pitchFamily="34" charset="-79"/>
              </a:rPr>
            </a:br>
            <a:r>
              <a:rPr lang="he-IL" sz="2000" b="1" u="none" strike="noStrike" dirty="0">
                <a:effectLst/>
                <a:latin typeface="Calibri" panose="020F0502020204030204" pitchFamily="34" charset="0"/>
                <a:ea typeface="Calibri" panose="020F0502020204030204" pitchFamily="34" charset="0"/>
                <a:cs typeface="David" panose="020E0502060401010101" pitchFamily="34" charset="-79"/>
              </a:rPr>
              <a:t> </a:t>
            </a:r>
            <a:br>
              <a:rPr lang="en-US" sz="2000" b="1" dirty="0">
                <a:effectLst/>
                <a:latin typeface="Calibri" panose="020F0502020204030204" pitchFamily="34" charset="0"/>
                <a:ea typeface="Calibri" panose="020F0502020204030204" pitchFamily="34" charset="0"/>
                <a:cs typeface="David" panose="020E0502060401010101" pitchFamily="34" charset="-79"/>
              </a:rPr>
            </a:br>
            <a:endParaRPr lang="en-US" b="1" kern="1200" dirty="0">
              <a:solidFill>
                <a:schemeClr val="tx2"/>
              </a:solidFill>
              <a:latin typeface="+mj-lt"/>
              <a:ea typeface="+mj-ea"/>
              <a:cs typeface="+mj-cs"/>
            </a:endParaRPr>
          </a:p>
        </p:txBody>
      </p:sp>
      <p:grpSp>
        <p:nvGrpSpPr>
          <p:cNvPr id="8" name="Group 12">
            <a:extLst>
              <a:ext uri="{FF2B5EF4-FFF2-40B4-BE49-F238E27FC236}">
                <a16:creationId xmlns:a16="http://schemas.microsoft.com/office/drawing/2014/main" id="{E9B930FD-8671-4C4C-ADCF-73AC1D0CD41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9676747" y="0"/>
            <a:ext cx="2514948" cy="2174333"/>
            <a:chOff x="-305" y="-4155"/>
            <a:chExt cx="2514948" cy="2174333"/>
          </a:xfrm>
        </p:grpSpPr>
        <p:sp>
          <p:nvSpPr>
            <p:cNvPr id="14" name="Freeform: Shape 13">
              <a:extLst>
                <a:ext uri="{FF2B5EF4-FFF2-40B4-BE49-F238E27FC236}">
                  <a16:creationId xmlns:a16="http://schemas.microsoft.com/office/drawing/2014/main" id="{C35B12C1-569C-4E37-AA33-7EF215F201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14">
              <a:extLst>
                <a:ext uri="{FF2B5EF4-FFF2-40B4-BE49-F238E27FC236}">
                  <a16:creationId xmlns:a16="http://schemas.microsoft.com/office/drawing/2014/main" id="{F23E2660-7810-46F6-8752-187127C830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C991DC45-0378-45B3-B325-FB8F98545E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12" name="Freeform: Shape 16">
              <a:extLst>
                <a:ext uri="{FF2B5EF4-FFF2-40B4-BE49-F238E27FC236}">
                  <a16:creationId xmlns:a16="http://schemas.microsoft.com/office/drawing/2014/main" id="{E228F5BA-5150-4554-B7EA-93F371F3B1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 name="Group 18">
            <a:extLst>
              <a:ext uri="{FF2B5EF4-FFF2-40B4-BE49-F238E27FC236}">
                <a16:creationId xmlns:a16="http://schemas.microsoft.com/office/drawing/2014/main" id="{383C2651-AE0C-4AE4-8725-E2F9414FE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305" y="4322879"/>
            <a:ext cx="3378428" cy="2535121"/>
            <a:chOff x="-305" y="-1"/>
            <a:chExt cx="3832880" cy="2876136"/>
          </a:xfrm>
        </p:grpSpPr>
        <p:sp>
          <p:nvSpPr>
            <p:cNvPr id="20" name="Freeform: Shape 19">
              <a:extLst>
                <a:ext uri="{FF2B5EF4-FFF2-40B4-BE49-F238E27FC236}">
                  <a16:creationId xmlns:a16="http://schemas.microsoft.com/office/drawing/2014/main" id="{CCE13265-B5D2-47B4-A199-E05F390D5B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0">
              <a:extLst>
                <a:ext uri="{FF2B5EF4-FFF2-40B4-BE49-F238E27FC236}">
                  <a16:creationId xmlns:a16="http://schemas.microsoft.com/office/drawing/2014/main" id="{693EBD03-D832-462C-9304-7273698ED4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1">
              <a:extLst>
                <a:ext uri="{FF2B5EF4-FFF2-40B4-BE49-F238E27FC236}">
                  <a16:creationId xmlns:a16="http://schemas.microsoft.com/office/drawing/2014/main" id="{0D53D3E2-805E-40D2-964F-352BF6D476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2">
              <a:extLst>
                <a:ext uri="{FF2B5EF4-FFF2-40B4-BE49-F238E27FC236}">
                  <a16:creationId xmlns:a16="http://schemas.microsoft.com/office/drawing/2014/main" id="{B7A9A916-A926-43E6-800F-432ABC3F24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31" name="תמונה 30">
            <a:extLst>
              <a:ext uri="{FF2B5EF4-FFF2-40B4-BE49-F238E27FC236}">
                <a16:creationId xmlns:a16="http://schemas.microsoft.com/office/drawing/2014/main" id="{00B766EF-7885-4289-8B0C-B877104E63F7}"/>
              </a:ext>
            </a:extLst>
          </p:cNvPr>
          <p:cNvPicPr/>
          <p:nvPr/>
        </p:nvPicPr>
        <p:blipFill>
          <a:blip r:embed="rId3">
            <a:extLst>
              <a:ext uri="{28A0092B-C50C-407E-A947-70E740481C1C}">
                <a14:useLocalDpi xmlns:a14="http://schemas.microsoft.com/office/drawing/2010/main" val="0"/>
              </a:ext>
            </a:extLst>
          </a:blip>
          <a:stretch>
            <a:fillRect/>
          </a:stretch>
        </p:blipFill>
        <p:spPr>
          <a:xfrm>
            <a:off x="95963" y="231564"/>
            <a:ext cx="3186430" cy="932180"/>
          </a:xfrm>
          <a:prstGeom prst="rect">
            <a:avLst/>
          </a:prstGeom>
        </p:spPr>
      </p:pic>
      <p:sp>
        <p:nvSpPr>
          <p:cNvPr id="9" name="תיבת טקסט 8">
            <a:extLst>
              <a:ext uri="{FF2B5EF4-FFF2-40B4-BE49-F238E27FC236}">
                <a16:creationId xmlns:a16="http://schemas.microsoft.com/office/drawing/2014/main" id="{13099693-066D-42C8-B7F4-8C031CFE104F}"/>
              </a:ext>
            </a:extLst>
          </p:cNvPr>
          <p:cNvSpPr txBox="1"/>
          <p:nvPr/>
        </p:nvSpPr>
        <p:spPr>
          <a:xfrm>
            <a:off x="2794249" y="936325"/>
            <a:ext cx="8256825" cy="473206"/>
          </a:xfrm>
          <a:prstGeom prst="rect">
            <a:avLst/>
          </a:prstGeom>
          <a:noFill/>
        </p:spPr>
        <p:txBody>
          <a:bodyPr wrap="square" rtlCol="1">
            <a:spAutoFit/>
          </a:bodyPr>
          <a:lstStyle/>
          <a:p>
            <a:pPr algn="just" rtl="1">
              <a:lnSpc>
                <a:spcPct val="150000"/>
              </a:lnSpc>
              <a:spcAft>
                <a:spcPts val="1000"/>
              </a:spcAft>
            </a:pPr>
            <a:r>
              <a:rPr lang="he-IL" sz="1800" b="1"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מיגון מתקנים, בקרה תפעולי והכנות לחורף.</a:t>
            </a:r>
          </a:p>
        </p:txBody>
      </p:sp>
      <p:sp>
        <p:nvSpPr>
          <p:cNvPr id="11" name="תיבת טקסט 10">
            <a:extLst>
              <a:ext uri="{FF2B5EF4-FFF2-40B4-BE49-F238E27FC236}">
                <a16:creationId xmlns:a16="http://schemas.microsoft.com/office/drawing/2014/main" id="{1564B283-7AAA-CE59-0226-1079E614617F}"/>
              </a:ext>
            </a:extLst>
          </p:cNvPr>
          <p:cNvSpPr txBox="1"/>
          <p:nvPr/>
        </p:nvSpPr>
        <p:spPr>
          <a:xfrm>
            <a:off x="1344827" y="5069847"/>
            <a:ext cx="8256825" cy="473206"/>
          </a:xfrm>
          <a:prstGeom prst="rect">
            <a:avLst/>
          </a:prstGeom>
          <a:noFill/>
        </p:spPr>
        <p:txBody>
          <a:bodyPr wrap="square" rtlCol="1">
            <a:spAutoFit/>
          </a:bodyPr>
          <a:lstStyle/>
          <a:p>
            <a:pPr algn="just" rtl="1">
              <a:lnSpc>
                <a:spcPct val="150000"/>
              </a:lnSpc>
              <a:spcAft>
                <a:spcPts val="1000"/>
              </a:spcAft>
            </a:pPr>
            <a:endParaRPr lang="he-IL" sz="1800" b="1" dirty="0">
              <a:effectLst/>
              <a:latin typeface="Calibri" panose="020F0502020204030204" pitchFamily="34" charset="0"/>
              <a:ea typeface="Calibri" panose="020F0502020204030204" pitchFamily="34" charset="0"/>
              <a:cs typeface="David" panose="020E0502060401010101" pitchFamily="34" charset="-79"/>
            </a:endParaRPr>
          </a:p>
        </p:txBody>
      </p:sp>
      <p:sp>
        <p:nvSpPr>
          <p:cNvPr id="15" name="תיבת טקסט 14">
            <a:extLst>
              <a:ext uri="{FF2B5EF4-FFF2-40B4-BE49-F238E27FC236}">
                <a16:creationId xmlns:a16="http://schemas.microsoft.com/office/drawing/2014/main" id="{A5DCC44E-C1A8-BD6C-B615-0062CD841C4A}"/>
              </a:ext>
            </a:extLst>
          </p:cNvPr>
          <p:cNvSpPr txBox="1"/>
          <p:nvPr/>
        </p:nvSpPr>
        <p:spPr>
          <a:xfrm>
            <a:off x="1048221" y="1390176"/>
            <a:ext cx="10095252" cy="3062249"/>
          </a:xfrm>
          <a:prstGeom prst="rect">
            <a:avLst/>
          </a:prstGeom>
          <a:noFill/>
        </p:spPr>
        <p:txBody>
          <a:bodyPr wrap="square">
            <a:spAutoFit/>
          </a:bodyPr>
          <a:lstStyle/>
          <a:p>
            <a:pPr algn="just" rtl="1">
              <a:lnSpc>
                <a:spcPct val="150000"/>
              </a:lnSpc>
              <a:spcAft>
                <a:spcPts val="1000"/>
              </a:spcAft>
            </a:pPr>
            <a:r>
              <a:rPr lang="he-IL" sz="1800" b="1" dirty="0">
                <a:effectLst/>
                <a:latin typeface="Calibri" panose="020F0502020204030204" pitchFamily="34" charset="0"/>
                <a:ea typeface="Calibri" panose="020F0502020204030204" pitchFamily="34" charset="0"/>
                <a:cs typeface="David" panose="020E0502060401010101" pitchFamily="34" charset="-79"/>
              </a:rPr>
              <a:t>במהלך 2023 הוקם חמל משנה מקביל בקצרין ליצירת יתירות של כלל מערכות המחשוב ושל הבקרה בפרט.</a:t>
            </a:r>
          </a:p>
          <a:p>
            <a:pPr algn="just" rtl="1">
              <a:lnSpc>
                <a:spcPct val="150000"/>
              </a:lnSpc>
              <a:spcAft>
                <a:spcPts val="1000"/>
              </a:spcAft>
            </a:pPr>
            <a:r>
              <a:rPr lang="he-IL" b="1" dirty="0">
                <a:latin typeface="Calibri" panose="020F0502020204030204" pitchFamily="34" charset="0"/>
                <a:ea typeface="Calibri" panose="020F0502020204030204" pitchFamily="34" charset="0"/>
                <a:cs typeface="David" panose="020E0502060401010101" pitchFamily="34" charset="-79"/>
              </a:rPr>
              <a:t>הופעלה תוכנית של אחזקה חזויה בכלל מתקני התאגיד כך שפעם בחודש בעל מקצוע מבקר בתחנות השונות ,מטפל בתקלות ומוציא דוח לכל אתר ואתר עם המלצות להמשך.</a:t>
            </a:r>
          </a:p>
          <a:p>
            <a:pPr algn="just" rtl="1">
              <a:lnSpc>
                <a:spcPct val="150000"/>
              </a:lnSpc>
              <a:spcAft>
                <a:spcPts val="1000"/>
              </a:spcAft>
            </a:pPr>
            <a:r>
              <a:rPr lang="he-IL" b="1" dirty="0">
                <a:latin typeface="Calibri" panose="020F0502020204030204" pitchFamily="34" charset="0"/>
                <a:ea typeface="Calibri" panose="020F0502020204030204" pitchFamily="34" charset="0"/>
                <a:cs typeface="David" panose="020E0502060401010101" pitchFamily="34" charset="-79"/>
              </a:rPr>
              <a:t>כולל טיפול שוטף בגנרטורים והנעתם.</a:t>
            </a:r>
          </a:p>
          <a:p>
            <a:pPr algn="just" rtl="1">
              <a:lnSpc>
                <a:spcPct val="150000"/>
              </a:lnSpc>
              <a:spcAft>
                <a:spcPts val="1000"/>
              </a:spcAft>
            </a:pPr>
            <a:r>
              <a:rPr lang="he-IL" b="1" dirty="0">
                <a:latin typeface="Calibri" panose="020F0502020204030204" pitchFamily="34" charset="0"/>
                <a:ea typeface="Calibri" panose="020F0502020204030204" pitchFamily="34" charset="0"/>
                <a:cs typeface="David" panose="020E0502060401010101" pitchFamily="34" charset="-79"/>
              </a:rPr>
              <a:t>הוגדל מלאי הסולר בכל התחנות.</a:t>
            </a:r>
          </a:p>
          <a:p>
            <a:pPr algn="just" rtl="1">
              <a:lnSpc>
                <a:spcPct val="150000"/>
              </a:lnSpc>
              <a:spcAft>
                <a:spcPts val="1000"/>
              </a:spcAft>
            </a:pPr>
            <a:r>
              <a:rPr lang="he-IL" b="1" dirty="0">
                <a:latin typeface="Calibri" panose="020F0502020204030204" pitchFamily="34" charset="0"/>
                <a:ea typeface="Calibri" panose="020F0502020204030204" pitchFamily="34" charset="0"/>
                <a:cs typeface="David" panose="020E0502060401010101" pitchFamily="34" charset="-79"/>
              </a:rPr>
              <a:t>הותקנו במג'דל שמס מעל ל 1000 יחידות של מגני קפיאה על המונים – אביזר חדש שפותח בשיתוף עם חברת ארד .</a:t>
            </a:r>
          </a:p>
        </p:txBody>
      </p:sp>
    </p:spTree>
    <p:extLst>
      <p:ext uri="{BB962C8B-B14F-4D97-AF65-F5344CB8AC3E}">
        <p14:creationId xmlns:p14="http://schemas.microsoft.com/office/powerpoint/2010/main" val="4248406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23D09407-53BC-485E-B4CE-BC5E4FC4B2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0">
            <a:extLst>
              <a:ext uri="{FF2B5EF4-FFF2-40B4-BE49-F238E27FC236}">
                <a16:creationId xmlns:a16="http://schemas.microsoft.com/office/drawing/2014/main" id="{921DB988-49FC-4608-B0A2-E2F3A40190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p:cNvSpPr>
            <a:spLocks noGrp="1"/>
          </p:cNvSpPr>
          <p:nvPr>
            <p:ph type="title"/>
          </p:nvPr>
        </p:nvSpPr>
        <p:spPr>
          <a:xfrm>
            <a:off x="300396" y="2360907"/>
            <a:ext cx="10640754" cy="1090802"/>
          </a:xfrm>
        </p:spPr>
        <p:txBody>
          <a:bodyPr vert="horz" lIns="91440" tIns="45720" rIns="91440" bIns="45720" rtlCol="0" anchor="b" anchorCtr="0">
            <a:noAutofit/>
          </a:bodyPr>
          <a:lstStyle/>
          <a:p>
            <a:pPr rtl="1">
              <a:lnSpc>
                <a:spcPct val="150000"/>
              </a:lnSpc>
              <a:spcAft>
                <a:spcPts val="1000"/>
              </a:spcAft>
            </a:pPr>
            <a:br>
              <a:rPr lang="en-US" sz="2000" b="1" dirty="0">
                <a:effectLst/>
                <a:latin typeface="Calibri" panose="020F0502020204030204" pitchFamily="34" charset="0"/>
                <a:ea typeface="Calibri" panose="020F0502020204030204" pitchFamily="34" charset="0"/>
                <a:cs typeface="David" panose="020E0502060401010101" pitchFamily="34" charset="-79"/>
              </a:rPr>
            </a:br>
            <a:r>
              <a:rPr lang="he-IL" sz="2000" b="1" u="none" strike="noStrike" dirty="0">
                <a:effectLst/>
                <a:latin typeface="Calibri" panose="020F0502020204030204" pitchFamily="34" charset="0"/>
                <a:ea typeface="Calibri" panose="020F0502020204030204" pitchFamily="34" charset="0"/>
                <a:cs typeface="David" panose="020E0502060401010101" pitchFamily="34" charset="-79"/>
              </a:rPr>
              <a:t> </a:t>
            </a:r>
            <a:br>
              <a:rPr lang="en-US" sz="2000" b="1" dirty="0">
                <a:effectLst/>
                <a:latin typeface="Calibri" panose="020F0502020204030204" pitchFamily="34" charset="0"/>
                <a:ea typeface="Calibri" panose="020F0502020204030204" pitchFamily="34" charset="0"/>
                <a:cs typeface="David" panose="020E0502060401010101" pitchFamily="34" charset="-79"/>
              </a:rPr>
            </a:br>
            <a:endParaRPr lang="en-US" b="1" kern="1200" dirty="0">
              <a:solidFill>
                <a:schemeClr val="tx2"/>
              </a:solidFill>
              <a:latin typeface="+mj-lt"/>
              <a:ea typeface="+mj-ea"/>
              <a:cs typeface="+mj-cs"/>
            </a:endParaRPr>
          </a:p>
        </p:txBody>
      </p:sp>
      <p:grpSp>
        <p:nvGrpSpPr>
          <p:cNvPr id="8" name="Group 12">
            <a:extLst>
              <a:ext uri="{FF2B5EF4-FFF2-40B4-BE49-F238E27FC236}">
                <a16:creationId xmlns:a16="http://schemas.microsoft.com/office/drawing/2014/main" id="{E9B930FD-8671-4C4C-ADCF-73AC1D0CD41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9676747" y="0"/>
            <a:ext cx="2514948" cy="2174333"/>
            <a:chOff x="-305" y="-4155"/>
            <a:chExt cx="2514948" cy="2174333"/>
          </a:xfrm>
        </p:grpSpPr>
        <p:sp>
          <p:nvSpPr>
            <p:cNvPr id="14" name="Freeform: Shape 13">
              <a:extLst>
                <a:ext uri="{FF2B5EF4-FFF2-40B4-BE49-F238E27FC236}">
                  <a16:creationId xmlns:a16="http://schemas.microsoft.com/office/drawing/2014/main" id="{C35B12C1-569C-4E37-AA33-7EF215F201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14">
              <a:extLst>
                <a:ext uri="{FF2B5EF4-FFF2-40B4-BE49-F238E27FC236}">
                  <a16:creationId xmlns:a16="http://schemas.microsoft.com/office/drawing/2014/main" id="{F23E2660-7810-46F6-8752-187127C830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C991DC45-0378-45B3-B325-FB8F98545E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12" name="Freeform: Shape 16">
              <a:extLst>
                <a:ext uri="{FF2B5EF4-FFF2-40B4-BE49-F238E27FC236}">
                  <a16:creationId xmlns:a16="http://schemas.microsoft.com/office/drawing/2014/main" id="{E228F5BA-5150-4554-B7EA-93F371F3B1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 name="Group 18">
            <a:extLst>
              <a:ext uri="{FF2B5EF4-FFF2-40B4-BE49-F238E27FC236}">
                <a16:creationId xmlns:a16="http://schemas.microsoft.com/office/drawing/2014/main" id="{383C2651-AE0C-4AE4-8725-E2F9414FE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305" y="4322879"/>
            <a:ext cx="3378428" cy="2535121"/>
            <a:chOff x="-305" y="-1"/>
            <a:chExt cx="3832880" cy="2876136"/>
          </a:xfrm>
        </p:grpSpPr>
        <p:sp>
          <p:nvSpPr>
            <p:cNvPr id="20" name="Freeform: Shape 19">
              <a:extLst>
                <a:ext uri="{FF2B5EF4-FFF2-40B4-BE49-F238E27FC236}">
                  <a16:creationId xmlns:a16="http://schemas.microsoft.com/office/drawing/2014/main" id="{CCE13265-B5D2-47B4-A199-E05F390D5B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0">
              <a:extLst>
                <a:ext uri="{FF2B5EF4-FFF2-40B4-BE49-F238E27FC236}">
                  <a16:creationId xmlns:a16="http://schemas.microsoft.com/office/drawing/2014/main" id="{693EBD03-D832-462C-9304-7273698ED4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1">
              <a:extLst>
                <a:ext uri="{FF2B5EF4-FFF2-40B4-BE49-F238E27FC236}">
                  <a16:creationId xmlns:a16="http://schemas.microsoft.com/office/drawing/2014/main" id="{0D53D3E2-805E-40D2-964F-352BF6D476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2">
              <a:extLst>
                <a:ext uri="{FF2B5EF4-FFF2-40B4-BE49-F238E27FC236}">
                  <a16:creationId xmlns:a16="http://schemas.microsoft.com/office/drawing/2014/main" id="{B7A9A916-A926-43E6-800F-432ABC3F24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31" name="תמונה 30">
            <a:extLst>
              <a:ext uri="{FF2B5EF4-FFF2-40B4-BE49-F238E27FC236}">
                <a16:creationId xmlns:a16="http://schemas.microsoft.com/office/drawing/2014/main" id="{00B766EF-7885-4289-8B0C-B877104E63F7}"/>
              </a:ext>
            </a:extLst>
          </p:cNvPr>
          <p:cNvPicPr/>
          <p:nvPr/>
        </p:nvPicPr>
        <p:blipFill>
          <a:blip r:embed="rId3">
            <a:extLst>
              <a:ext uri="{28A0092B-C50C-407E-A947-70E740481C1C}">
                <a14:useLocalDpi xmlns:a14="http://schemas.microsoft.com/office/drawing/2010/main" val="0"/>
              </a:ext>
            </a:extLst>
          </a:blip>
          <a:stretch>
            <a:fillRect/>
          </a:stretch>
        </p:blipFill>
        <p:spPr>
          <a:xfrm>
            <a:off x="95963" y="231564"/>
            <a:ext cx="3186430" cy="932180"/>
          </a:xfrm>
          <a:prstGeom prst="rect">
            <a:avLst/>
          </a:prstGeom>
        </p:spPr>
      </p:pic>
      <p:sp>
        <p:nvSpPr>
          <p:cNvPr id="5" name="תיבת טקסט 4">
            <a:extLst>
              <a:ext uri="{FF2B5EF4-FFF2-40B4-BE49-F238E27FC236}">
                <a16:creationId xmlns:a16="http://schemas.microsoft.com/office/drawing/2014/main" id="{87204B36-D90A-42D3-96E6-1833676E496B}"/>
              </a:ext>
            </a:extLst>
          </p:cNvPr>
          <p:cNvSpPr txBox="1"/>
          <p:nvPr/>
        </p:nvSpPr>
        <p:spPr>
          <a:xfrm>
            <a:off x="2074395" y="5590439"/>
            <a:ext cx="9880894" cy="677108"/>
          </a:xfrm>
          <a:prstGeom prst="rect">
            <a:avLst/>
          </a:prstGeom>
          <a:noFill/>
        </p:spPr>
        <p:txBody>
          <a:bodyPr wrap="square" rtlCol="1">
            <a:spAutoFit/>
          </a:bodyPr>
          <a:lstStyle/>
          <a:p>
            <a:r>
              <a:rPr lang="he-IL" sz="2000" b="1" dirty="0">
                <a:solidFill>
                  <a:schemeClr val="accent1">
                    <a:lumMod val="75000"/>
                  </a:schemeClr>
                </a:solidFill>
                <a:latin typeface="David" panose="020E0502060401010101" pitchFamily="34" charset="-79"/>
                <a:cs typeface="David" panose="020E0502060401010101" pitchFamily="34" charset="-79"/>
              </a:rPr>
              <a:t>מטולה:</a:t>
            </a:r>
          </a:p>
          <a:p>
            <a:r>
              <a:rPr lang="he-IL" b="1" dirty="0">
                <a:solidFill>
                  <a:schemeClr val="accent1">
                    <a:lumMod val="75000"/>
                  </a:schemeClr>
                </a:solidFill>
                <a:latin typeface="David" panose="020E0502060401010101" pitchFamily="34" charset="-79"/>
                <a:cs typeface="David" panose="020E0502060401010101" pitchFamily="34" charset="-79"/>
              </a:rPr>
              <a:t>1</a:t>
            </a:r>
            <a:r>
              <a:rPr lang="he-IL" dirty="0">
                <a:solidFill>
                  <a:schemeClr val="accent1">
                    <a:lumMod val="75000"/>
                  </a:schemeClr>
                </a:solidFill>
                <a:latin typeface="David" panose="020E0502060401010101" pitchFamily="34" charset="-79"/>
                <a:cs typeface="David" panose="020E0502060401010101" pitchFamily="34" charset="-79"/>
              </a:rPr>
              <a:t>.	</a:t>
            </a:r>
            <a:r>
              <a:rPr lang="he-IL" b="1" dirty="0">
                <a:solidFill>
                  <a:schemeClr val="accent1">
                    <a:lumMod val="75000"/>
                  </a:schemeClr>
                </a:solidFill>
                <a:latin typeface="David" panose="020E0502060401010101" pitchFamily="34" charset="-79"/>
                <a:cs typeface="David" panose="020E0502060401010101" pitchFamily="34" charset="-79"/>
              </a:rPr>
              <a:t>רחוב הראשונים הוחלף קו ביוב בקוטר 200 באורך כ-500 מטר.</a:t>
            </a:r>
          </a:p>
        </p:txBody>
      </p:sp>
      <p:sp>
        <p:nvSpPr>
          <p:cNvPr id="4" name="תיבת טקסט 3">
            <a:extLst>
              <a:ext uri="{FF2B5EF4-FFF2-40B4-BE49-F238E27FC236}">
                <a16:creationId xmlns:a16="http://schemas.microsoft.com/office/drawing/2014/main" id="{13099693-066D-42C8-B7F4-8C031CFE104F}"/>
              </a:ext>
            </a:extLst>
          </p:cNvPr>
          <p:cNvSpPr txBox="1">
            <a:spLocks/>
          </p:cNvSpPr>
          <p:nvPr/>
        </p:nvSpPr>
        <p:spPr>
          <a:xfrm>
            <a:off x="172719" y="1850604"/>
            <a:ext cx="11718885" cy="3385542"/>
          </a:xfrm>
          <a:prstGeom prst="rect">
            <a:avLst/>
          </a:prstGeom>
          <a:noFill/>
        </p:spPr>
        <p:txBody>
          <a:bodyPr wrap="square" rtlCol="1">
            <a:spAutoFit/>
          </a:bodyPr>
          <a:lstStyle/>
          <a:p>
            <a:pPr algn="just" rtl="1">
              <a:lnSpc>
                <a:spcPct val="150000"/>
              </a:lnSpc>
              <a:spcAft>
                <a:spcPts val="1000"/>
              </a:spcAft>
            </a:pPr>
            <a:endParaRPr lang="he-IL" sz="2000" b="1"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endParaRPr>
          </a:p>
          <a:p>
            <a:pPr algn="just" rtl="1">
              <a:lnSpc>
                <a:spcPct val="150000"/>
              </a:lnSpc>
              <a:spcAft>
                <a:spcPts val="1000"/>
              </a:spcAft>
            </a:pPr>
            <a:endParaRPr lang="he-IL" sz="2000" b="1" dirty="0">
              <a:solidFill>
                <a:schemeClr val="accent1">
                  <a:lumMod val="75000"/>
                </a:schemeClr>
              </a:solidFill>
              <a:latin typeface="Calibri" panose="020F0502020204030204" pitchFamily="34" charset="0"/>
              <a:ea typeface="Calibri" panose="020F0502020204030204" pitchFamily="34" charset="0"/>
              <a:cs typeface="David" panose="020E0502060401010101" pitchFamily="34" charset="-79"/>
            </a:endParaRPr>
          </a:p>
          <a:p>
            <a:pPr algn="just" rtl="1">
              <a:lnSpc>
                <a:spcPct val="150000"/>
              </a:lnSpc>
              <a:spcAft>
                <a:spcPts val="1000"/>
              </a:spcAft>
            </a:pPr>
            <a:r>
              <a:rPr lang="he-IL" sz="2000" b="1"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קצרין: </a:t>
            </a:r>
          </a:p>
          <a:p>
            <a:pPr rtl="1">
              <a:spcAft>
                <a:spcPts val="1000"/>
              </a:spcAft>
            </a:pPr>
            <a:r>
              <a:rPr lang="he-IL" sz="2000" b="1"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1. </a:t>
            </a:r>
            <a:r>
              <a:rPr lang="he-IL" sz="2000"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	</a:t>
            </a:r>
            <a:r>
              <a:rPr lang="he-IL" b="1"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רובע </a:t>
            </a:r>
            <a:r>
              <a:rPr lang="he-IL" b="1" dirty="0" err="1">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אפק</a:t>
            </a:r>
            <a:r>
              <a:rPr lang="he-IL" b="1"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 שלב ב' -הוחלפו קווי מים בקטרים 2:4 באורך כ- 295:630 מטר.</a:t>
            </a:r>
          </a:p>
          <a:p>
            <a:pPr algn="just" rtl="1">
              <a:spcAft>
                <a:spcPts val="1000"/>
              </a:spcAft>
            </a:pPr>
            <a:r>
              <a:rPr lang="he-IL" b="1"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2.	רחוב סער</a:t>
            </a:r>
            <a:r>
              <a:rPr lang="he-IL" b="1" dirty="0">
                <a:solidFill>
                  <a:schemeClr val="accent1">
                    <a:lumMod val="75000"/>
                  </a:schemeClr>
                </a:solidFill>
                <a:latin typeface="Calibri" panose="020F0502020204030204" pitchFamily="34" charset="0"/>
                <a:ea typeface="Calibri" panose="020F0502020204030204" pitchFamily="34" charset="0"/>
                <a:cs typeface="David" panose="020E0502060401010101" pitchFamily="34" charset="-79"/>
              </a:rPr>
              <a:t> -החלפת</a:t>
            </a:r>
            <a:r>
              <a:rPr lang="he-IL" b="1"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 קווי מים בקטרים 4:6 באורך כ – 70:500 מטר.</a:t>
            </a:r>
          </a:p>
          <a:p>
            <a:pPr algn="just" rtl="1">
              <a:spcAft>
                <a:spcPts val="1000"/>
              </a:spcAft>
            </a:pPr>
            <a:r>
              <a:rPr lang="he-IL" b="1"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3.	רובע </a:t>
            </a:r>
            <a:r>
              <a:rPr lang="he-IL" b="1" dirty="0" err="1">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אפק</a:t>
            </a:r>
            <a:r>
              <a:rPr lang="he-IL" b="1"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 הוחלף קו ביוב בקטרים 160:200 באורך כ – 110:470 מטר.</a:t>
            </a:r>
          </a:p>
          <a:p>
            <a:pPr algn="just" rtl="1">
              <a:spcAft>
                <a:spcPts val="1000"/>
              </a:spcAft>
            </a:pPr>
            <a:r>
              <a:rPr lang="he-IL" b="1"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	</a:t>
            </a:r>
            <a:endParaRPr lang="he-IL" sz="2000" b="1"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endParaRPr>
          </a:p>
        </p:txBody>
      </p:sp>
      <p:sp>
        <p:nvSpPr>
          <p:cNvPr id="13" name="תיבת טקסט 12">
            <a:extLst>
              <a:ext uri="{FF2B5EF4-FFF2-40B4-BE49-F238E27FC236}">
                <a16:creationId xmlns:a16="http://schemas.microsoft.com/office/drawing/2014/main" id="{FC565843-559C-2EB4-4EB4-86ABD95C2B64}"/>
              </a:ext>
            </a:extLst>
          </p:cNvPr>
          <p:cNvSpPr txBox="1"/>
          <p:nvPr/>
        </p:nvSpPr>
        <p:spPr>
          <a:xfrm>
            <a:off x="5620773" y="849001"/>
            <a:ext cx="6094378" cy="2513509"/>
          </a:xfrm>
          <a:prstGeom prst="rect">
            <a:avLst/>
          </a:prstGeom>
          <a:noFill/>
        </p:spPr>
        <p:txBody>
          <a:bodyPr wrap="square">
            <a:spAutoFit/>
          </a:bodyPr>
          <a:lstStyle/>
          <a:p>
            <a:pPr algn="just" rtl="1">
              <a:lnSpc>
                <a:spcPct val="150000"/>
              </a:lnSpc>
              <a:spcAft>
                <a:spcPts val="1000"/>
              </a:spcAft>
            </a:pPr>
            <a:r>
              <a:rPr lang="he-IL" sz="2000" b="1" dirty="0">
                <a:solidFill>
                  <a:schemeClr val="accent1">
                    <a:lumMod val="75000"/>
                  </a:schemeClr>
                </a:solidFill>
                <a:latin typeface="Calibri" panose="020F0502020204030204" pitchFamily="34" charset="0"/>
                <a:ea typeface="Calibri" panose="020F0502020204030204" pitchFamily="34" charset="0"/>
                <a:cs typeface="David" panose="020E0502060401010101" pitchFamily="34" charset="-79"/>
              </a:rPr>
              <a:t>עבודות שבוצעו בישובים : </a:t>
            </a:r>
          </a:p>
          <a:p>
            <a:pPr algn="just" rtl="1">
              <a:lnSpc>
                <a:spcPct val="150000"/>
              </a:lnSpc>
              <a:spcAft>
                <a:spcPts val="1000"/>
              </a:spcAft>
            </a:pPr>
            <a:r>
              <a:rPr lang="he-IL" sz="1600" b="1"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קריית שמונה:</a:t>
            </a:r>
          </a:p>
          <a:p>
            <a:pPr marL="342900" indent="-342900" algn="just">
              <a:spcAft>
                <a:spcPts val="1000"/>
              </a:spcAft>
              <a:buFontTx/>
              <a:buAutoNum type="arabicPeriod"/>
            </a:pPr>
            <a:r>
              <a:rPr lang="he-IL" b="1" dirty="0">
                <a:solidFill>
                  <a:schemeClr val="accent1">
                    <a:lumMod val="75000"/>
                  </a:schemeClr>
                </a:solidFill>
                <a:latin typeface="Calibri" panose="020F0502020204030204" pitchFamily="34" charset="0"/>
                <a:ea typeface="Calibri" panose="020F0502020204030204" pitchFamily="34" charset="0"/>
                <a:cs typeface="David" panose="020E0502060401010101" pitchFamily="34" charset="-79"/>
              </a:rPr>
              <a:t>מילוי קו בריכת הישיבה – רחוב ששת הימים צנרת מים פלדה בקוטר 12" באורך כ-300 מטר.</a:t>
            </a:r>
          </a:p>
          <a:p>
            <a:pPr algn="just" rtl="1">
              <a:spcAft>
                <a:spcPts val="1000"/>
              </a:spcAft>
            </a:pPr>
            <a:endParaRPr lang="he-IL" b="1"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endParaRPr>
          </a:p>
          <a:p>
            <a:pPr algn="just" rtl="1">
              <a:spcAft>
                <a:spcPts val="1000"/>
              </a:spcAft>
            </a:pPr>
            <a:r>
              <a:rPr lang="he-IL" sz="1600" b="1"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	</a:t>
            </a:r>
            <a:endParaRPr lang="he-IL" sz="2000" b="1"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endParaRPr>
          </a:p>
        </p:txBody>
      </p:sp>
    </p:spTree>
    <p:extLst>
      <p:ext uri="{BB962C8B-B14F-4D97-AF65-F5344CB8AC3E}">
        <p14:creationId xmlns:p14="http://schemas.microsoft.com/office/powerpoint/2010/main" val="11458311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23D09407-53BC-485E-B4CE-BC5E4FC4B2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0">
            <a:extLst>
              <a:ext uri="{FF2B5EF4-FFF2-40B4-BE49-F238E27FC236}">
                <a16:creationId xmlns:a16="http://schemas.microsoft.com/office/drawing/2014/main" id="{921DB988-49FC-4608-B0A2-E2F3A40190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p:cNvSpPr>
            <a:spLocks noGrp="1"/>
          </p:cNvSpPr>
          <p:nvPr>
            <p:ph type="title"/>
          </p:nvPr>
        </p:nvSpPr>
        <p:spPr>
          <a:xfrm>
            <a:off x="300396" y="2360907"/>
            <a:ext cx="10640754" cy="1090802"/>
          </a:xfrm>
        </p:spPr>
        <p:txBody>
          <a:bodyPr vert="horz" lIns="91440" tIns="45720" rIns="91440" bIns="45720" rtlCol="0" anchor="b" anchorCtr="0">
            <a:noAutofit/>
          </a:bodyPr>
          <a:lstStyle/>
          <a:p>
            <a:pPr rtl="1">
              <a:lnSpc>
                <a:spcPct val="150000"/>
              </a:lnSpc>
              <a:spcAft>
                <a:spcPts val="1000"/>
              </a:spcAft>
            </a:pPr>
            <a:br>
              <a:rPr lang="en-US" sz="2000" b="1" dirty="0">
                <a:effectLst/>
                <a:latin typeface="Calibri" panose="020F0502020204030204" pitchFamily="34" charset="0"/>
                <a:ea typeface="Calibri" panose="020F0502020204030204" pitchFamily="34" charset="0"/>
                <a:cs typeface="David" panose="020E0502060401010101" pitchFamily="34" charset="-79"/>
              </a:rPr>
            </a:br>
            <a:r>
              <a:rPr lang="he-IL" sz="2000" b="1" u="none" strike="noStrike" dirty="0">
                <a:effectLst/>
                <a:latin typeface="Calibri" panose="020F0502020204030204" pitchFamily="34" charset="0"/>
                <a:ea typeface="Calibri" panose="020F0502020204030204" pitchFamily="34" charset="0"/>
                <a:cs typeface="David" panose="020E0502060401010101" pitchFamily="34" charset="-79"/>
              </a:rPr>
              <a:t> </a:t>
            </a:r>
            <a:br>
              <a:rPr lang="en-US" sz="2000" b="1" dirty="0">
                <a:effectLst/>
                <a:latin typeface="Calibri" panose="020F0502020204030204" pitchFamily="34" charset="0"/>
                <a:ea typeface="Calibri" panose="020F0502020204030204" pitchFamily="34" charset="0"/>
                <a:cs typeface="David" panose="020E0502060401010101" pitchFamily="34" charset="-79"/>
              </a:rPr>
            </a:br>
            <a:endParaRPr lang="en-US" b="1" kern="1200" dirty="0">
              <a:solidFill>
                <a:schemeClr val="tx2"/>
              </a:solidFill>
              <a:latin typeface="+mj-lt"/>
              <a:ea typeface="+mj-ea"/>
              <a:cs typeface="+mj-cs"/>
            </a:endParaRPr>
          </a:p>
        </p:txBody>
      </p:sp>
      <p:grpSp>
        <p:nvGrpSpPr>
          <p:cNvPr id="8" name="Group 12">
            <a:extLst>
              <a:ext uri="{FF2B5EF4-FFF2-40B4-BE49-F238E27FC236}">
                <a16:creationId xmlns:a16="http://schemas.microsoft.com/office/drawing/2014/main" id="{E9B930FD-8671-4C4C-ADCF-73AC1D0CD41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9676747" y="0"/>
            <a:ext cx="2514948" cy="2174333"/>
            <a:chOff x="-305" y="-4155"/>
            <a:chExt cx="2514948" cy="2174333"/>
          </a:xfrm>
        </p:grpSpPr>
        <p:sp>
          <p:nvSpPr>
            <p:cNvPr id="14" name="Freeform: Shape 13">
              <a:extLst>
                <a:ext uri="{FF2B5EF4-FFF2-40B4-BE49-F238E27FC236}">
                  <a16:creationId xmlns:a16="http://schemas.microsoft.com/office/drawing/2014/main" id="{C35B12C1-569C-4E37-AA33-7EF215F201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14">
              <a:extLst>
                <a:ext uri="{FF2B5EF4-FFF2-40B4-BE49-F238E27FC236}">
                  <a16:creationId xmlns:a16="http://schemas.microsoft.com/office/drawing/2014/main" id="{F23E2660-7810-46F6-8752-187127C830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C991DC45-0378-45B3-B325-FB8F98545E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12" name="Freeform: Shape 16">
              <a:extLst>
                <a:ext uri="{FF2B5EF4-FFF2-40B4-BE49-F238E27FC236}">
                  <a16:creationId xmlns:a16="http://schemas.microsoft.com/office/drawing/2014/main" id="{E228F5BA-5150-4554-B7EA-93F371F3B1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 name="Group 18">
            <a:extLst>
              <a:ext uri="{FF2B5EF4-FFF2-40B4-BE49-F238E27FC236}">
                <a16:creationId xmlns:a16="http://schemas.microsoft.com/office/drawing/2014/main" id="{383C2651-AE0C-4AE4-8725-E2F9414FE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305" y="4322879"/>
            <a:ext cx="3378428" cy="2535121"/>
            <a:chOff x="-305" y="-1"/>
            <a:chExt cx="3832880" cy="2876136"/>
          </a:xfrm>
        </p:grpSpPr>
        <p:sp>
          <p:nvSpPr>
            <p:cNvPr id="20" name="Freeform: Shape 19">
              <a:extLst>
                <a:ext uri="{FF2B5EF4-FFF2-40B4-BE49-F238E27FC236}">
                  <a16:creationId xmlns:a16="http://schemas.microsoft.com/office/drawing/2014/main" id="{CCE13265-B5D2-47B4-A199-E05F390D5B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0">
              <a:extLst>
                <a:ext uri="{FF2B5EF4-FFF2-40B4-BE49-F238E27FC236}">
                  <a16:creationId xmlns:a16="http://schemas.microsoft.com/office/drawing/2014/main" id="{693EBD03-D832-462C-9304-7273698ED4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1">
              <a:extLst>
                <a:ext uri="{FF2B5EF4-FFF2-40B4-BE49-F238E27FC236}">
                  <a16:creationId xmlns:a16="http://schemas.microsoft.com/office/drawing/2014/main" id="{0D53D3E2-805E-40D2-964F-352BF6D476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2">
              <a:extLst>
                <a:ext uri="{FF2B5EF4-FFF2-40B4-BE49-F238E27FC236}">
                  <a16:creationId xmlns:a16="http://schemas.microsoft.com/office/drawing/2014/main" id="{B7A9A916-A926-43E6-800F-432ABC3F24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31" name="תמונה 30">
            <a:extLst>
              <a:ext uri="{FF2B5EF4-FFF2-40B4-BE49-F238E27FC236}">
                <a16:creationId xmlns:a16="http://schemas.microsoft.com/office/drawing/2014/main" id="{00B766EF-7885-4289-8B0C-B877104E63F7}"/>
              </a:ext>
            </a:extLst>
          </p:cNvPr>
          <p:cNvPicPr/>
          <p:nvPr/>
        </p:nvPicPr>
        <p:blipFill>
          <a:blip r:embed="rId3">
            <a:extLst>
              <a:ext uri="{28A0092B-C50C-407E-A947-70E740481C1C}">
                <a14:useLocalDpi xmlns:a14="http://schemas.microsoft.com/office/drawing/2010/main" val="0"/>
              </a:ext>
            </a:extLst>
          </a:blip>
          <a:stretch>
            <a:fillRect/>
          </a:stretch>
        </p:blipFill>
        <p:spPr>
          <a:xfrm>
            <a:off x="95963" y="231564"/>
            <a:ext cx="3186430" cy="932180"/>
          </a:xfrm>
          <a:prstGeom prst="rect">
            <a:avLst/>
          </a:prstGeom>
        </p:spPr>
      </p:pic>
      <p:sp>
        <p:nvSpPr>
          <p:cNvPr id="4" name="תיבת טקסט 3">
            <a:extLst>
              <a:ext uri="{FF2B5EF4-FFF2-40B4-BE49-F238E27FC236}">
                <a16:creationId xmlns:a16="http://schemas.microsoft.com/office/drawing/2014/main" id="{13099693-066D-42C8-B7F4-8C031CFE104F}"/>
              </a:ext>
            </a:extLst>
          </p:cNvPr>
          <p:cNvSpPr txBox="1"/>
          <p:nvPr/>
        </p:nvSpPr>
        <p:spPr>
          <a:xfrm>
            <a:off x="684385" y="680803"/>
            <a:ext cx="10769182" cy="2580194"/>
          </a:xfrm>
          <a:prstGeom prst="rect">
            <a:avLst/>
          </a:prstGeom>
          <a:noFill/>
        </p:spPr>
        <p:txBody>
          <a:bodyPr wrap="square" rtlCol="1">
            <a:spAutoFit/>
          </a:bodyPr>
          <a:lstStyle/>
          <a:p>
            <a:pPr algn="just" rtl="1">
              <a:lnSpc>
                <a:spcPct val="150000"/>
              </a:lnSpc>
              <a:spcAft>
                <a:spcPts val="1000"/>
              </a:spcAft>
            </a:pPr>
            <a:r>
              <a:rPr lang="he-IL" sz="2000" b="1"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עין קניה:</a:t>
            </a:r>
          </a:p>
          <a:p>
            <a:pPr algn="just">
              <a:spcAft>
                <a:spcPts val="1000"/>
              </a:spcAft>
            </a:pPr>
            <a:r>
              <a:rPr lang="he-IL" b="1" dirty="0">
                <a:solidFill>
                  <a:schemeClr val="accent1">
                    <a:lumMod val="75000"/>
                  </a:schemeClr>
                </a:solidFill>
                <a:latin typeface="Calibri" panose="020F0502020204030204" pitchFamily="34" charset="0"/>
                <a:ea typeface="Calibri" panose="020F0502020204030204" pitchFamily="34" charset="0"/>
                <a:cs typeface="David" panose="020E0502060401010101" pitchFamily="34" charset="-79"/>
              </a:rPr>
              <a:t>1. </a:t>
            </a:r>
            <a:r>
              <a:rPr lang="he-IL" dirty="0">
                <a:solidFill>
                  <a:schemeClr val="accent1">
                    <a:lumMod val="75000"/>
                  </a:schemeClr>
                </a:solidFill>
                <a:latin typeface="Calibri" panose="020F0502020204030204" pitchFamily="34" charset="0"/>
                <a:ea typeface="Calibri" panose="020F0502020204030204" pitchFamily="34" charset="0"/>
                <a:cs typeface="David" panose="020E0502060401010101" pitchFamily="34" charset="-79"/>
              </a:rPr>
              <a:t> </a:t>
            </a:r>
            <a:r>
              <a:rPr lang="he-IL" b="1"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	כביש 53 - הנחת קו מים בקוטר 4" באורך כ-55 מטר.</a:t>
            </a:r>
          </a:p>
          <a:p>
            <a:pPr algn="just" rtl="1">
              <a:spcAft>
                <a:spcPts val="1000"/>
              </a:spcAft>
            </a:pPr>
            <a:r>
              <a:rPr lang="he-IL" b="1" dirty="0">
                <a:solidFill>
                  <a:schemeClr val="accent1">
                    <a:lumMod val="75000"/>
                  </a:schemeClr>
                </a:solidFill>
                <a:latin typeface="Calibri" panose="020F0502020204030204" pitchFamily="34" charset="0"/>
                <a:ea typeface="Calibri" panose="020F0502020204030204" pitchFamily="34" charset="0"/>
                <a:cs typeface="David" panose="020E0502060401010101" pitchFamily="34" charset="-79"/>
              </a:rPr>
              <a:t>2. </a:t>
            </a:r>
            <a:r>
              <a:rPr lang="he-IL" b="1"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	כביש 28 א' - החלפת קווי מים בקטרים 2:4 באורך כ-37:240 מטר.</a:t>
            </a:r>
          </a:p>
          <a:p>
            <a:pPr algn="just" rtl="1">
              <a:spcAft>
                <a:spcPts val="1000"/>
              </a:spcAft>
            </a:pPr>
            <a:r>
              <a:rPr lang="he-IL" b="1"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3. 	12 </a:t>
            </a:r>
            <a:r>
              <a:rPr lang="he-IL" b="1" dirty="0" err="1">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דעבוס</a:t>
            </a:r>
            <a:r>
              <a:rPr lang="he-IL" b="1"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 – הנחת קו מים בקוטר 4 באורך כ-74 מטר.</a:t>
            </a:r>
          </a:p>
          <a:p>
            <a:pPr algn="just" rtl="1">
              <a:spcAft>
                <a:spcPts val="1000"/>
              </a:spcAft>
            </a:pPr>
            <a:r>
              <a:rPr lang="he-IL" b="1"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4.	כבישים 7,9.10 – הנחת קווי מים בקטרים 2:4 באורך כ-40:110 מטר.</a:t>
            </a:r>
          </a:p>
          <a:p>
            <a:pPr algn="just" rtl="1">
              <a:spcAft>
                <a:spcPts val="1000"/>
              </a:spcAft>
            </a:pPr>
            <a:r>
              <a:rPr lang="he-IL" b="1"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5.	שדרוג מערכות ביוב שלב ב' - הוחלפו קווי ביוב בקוטר 200 מ"מ באורך כ-840 מטר.</a:t>
            </a:r>
          </a:p>
        </p:txBody>
      </p:sp>
      <p:sp>
        <p:nvSpPr>
          <p:cNvPr id="5" name="תיבת טקסט 4">
            <a:extLst>
              <a:ext uri="{FF2B5EF4-FFF2-40B4-BE49-F238E27FC236}">
                <a16:creationId xmlns:a16="http://schemas.microsoft.com/office/drawing/2014/main" id="{87204B36-D90A-42D3-96E6-1833676E496B}"/>
              </a:ext>
            </a:extLst>
          </p:cNvPr>
          <p:cNvSpPr txBox="1"/>
          <p:nvPr/>
        </p:nvSpPr>
        <p:spPr>
          <a:xfrm>
            <a:off x="1256180" y="3627921"/>
            <a:ext cx="10470764" cy="1261884"/>
          </a:xfrm>
          <a:prstGeom prst="rect">
            <a:avLst/>
          </a:prstGeom>
          <a:noFill/>
        </p:spPr>
        <p:txBody>
          <a:bodyPr wrap="square" rtlCol="1">
            <a:spAutoFit/>
          </a:bodyPr>
          <a:lstStyle/>
          <a:p>
            <a:r>
              <a:rPr lang="he-IL" sz="2000" b="1" dirty="0">
                <a:solidFill>
                  <a:schemeClr val="accent1">
                    <a:lumMod val="75000"/>
                  </a:schemeClr>
                </a:solidFill>
                <a:latin typeface="David" panose="020E0502060401010101" pitchFamily="34" charset="-79"/>
                <a:cs typeface="David" panose="020E0502060401010101" pitchFamily="34" charset="-79"/>
              </a:rPr>
              <a:t>מסעדה:</a:t>
            </a:r>
          </a:p>
          <a:p>
            <a:endParaRPr lang="he-IL" sz="2000" b="1" dirty="0">
              <a:solidFill>
                <a:schemeClr val="accent1">
                  <a:lumMod val="75000"/>
                </a:schemeClr>
              </a:solidFill>
              <a:latin typeface="David" panose="020E0502060401010101" pitchFamily="34" charset="-79"/>
              <a:cs typeface="David" panose="020E0502060401010101" pitchFamily="34" charset="-79"/>
            </a:endParaRPr>
          </a:p>
          <a:p>
            <a:pPr marL="342900" indent="-342900">
              <a:buAutoNum type="arabicPeriod"/>
            </a:pPr>
            <a:r>
              <a:rPr lang="he-IL" b="1" dirty="0">
                <a:solidFill>
                  <a:schemeClr val="accent1">
                    <a:lumMod val="75000"/>
                  </a:schemeClr>
                </a:solidFill>
                <a:latin typeface="David" panose="020E0502060401010101" pitchFamily="34" charset="-79"/>
                <a:cs typeface="David" panose="020E0502060401010101" pitchFamily="34" charset="-79"/>
              </a:rPr>
              <a:t>שדרוג מערכות ביוב שלב ב' – הוחלפו קווי ביוב בקוטר 200 מ"מ באורך כ-790 מטר.</a:t>
            </a:r>
          </a:p>
          <a:p>
            <a:pPr marL="342900" indent="-342900">
              <a:buAutoNum type="arabicPeriod"/>
            </a:pPr>
            <a:r>
              <a:rPr lang="he-IL" b="1" dirty="0">
                <a:solidFill>
                  <a:schemeClr val="accent1">
                    <a:lumMod val="75000"/>
                  </a:schemeClr>
                </a:solidFill>
                <a:latin typeface="David" panose="020E0502060401010101" pitchFamily="34" charset="-79"/>
                <a:cs typeface="David" panose="020E0502060401010101" pitchFamily="34" charset="-79"/>
              </a:rPr>
              <a:t>שדרוג מערכות ביוב שלב ג' – הוחלפו קווי ביוב בקוטר 200 מ"מ בארוך כ-1500 מטר.</a:t>
            </a:r>
          </a:p>
        </p:txBody>
      </p:sp>
    </p:spTree>
    <p:extLst>
      <p:ext uri="{BB962C8B-B14F-4D97-AF65-F5344CB8AC3E}">
        <p14:creationId xmlns:p14="http://schemas.microsoft.com/office/powerpoint/2010/main" val="2930826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23D09407-53BC-485E-B4CE-BC5E4FC4B2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0">
            <a:extLst>
              <a:ext uri="{FF2B5EF4-FFF2-40B4-BE49-F238E27FC236}">
                <a16:creationId xmlns:a16="http://schemas.microsoft.com/office/drawing/2014/main" id="{921DB988-49FC-4608-B0A2-E2F3A40190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p:cNvSpPr>
            <a:spLocks noGrp="1"/>
          </p:cNvSpPr>
          <p:nvPr>
            <p:ph type="title"/>
          </p:nvPr>
        </p:nvSpPr>
        <p:spPr>
          <a:xfrm>
            <a:off x="300396" y="2360907"/>
            <a:ext cx="10640754" cy="1090802"/>
          </a:xfrm>
        </p:spPr>
        <p:txBody>
          <a:bodyPr vert="horz" lIns="91440" tIns="45720" rIns="91440" bIns="45720" rtlCol="0" anchor="b" anchorCtr="0">
            <a:noAutofit/>
          </a:bodyPr>
          <a:lstStyle/>
          <a:p>
            <a:pPr rtl="1">
              <a:lnSpc>
                <a:spcPct val="150000"/>
              </a:lnSpc>
              <a:spcAft>
                <a:spcPts val="1000"/>
              </a:spcAft>
            </a:pPr>
            <a:br>
              <a:rPr lang="en-US" sz="2000" b="1" dirty="0">
                <a:effectLst/>
                <a:latin typeface="Calibri" panose="020F0502020204030204" pitchFamily="34" charset="0"/>
                <a:ea typeface="Calibri" panose="020F0502020204030204" pitchFamily="34" charset="0"/>
                <a:cs typeface="David" panose="020E0502060401010101" pitchFamily="34" charset="-79"/>
              </a:rPr>
            </a:br>
            <a:r>
              <a:rPr lang="he-IL" sz="2000" b="1" u="none" strike="noStrike" dirty="0">
                <a:effectLst/>
                <a:latin typeface="Calibri" panose="020F0502020204030204" pitchFamily="34" charset="0"/>
                <a:ea typeface="Calibri" panose="020F0502020204030204" pitchFamily="34" charset="0"/>
                <a:cs typeface="David" panose="020E0502060401010101" pitchFamily="34" charset="-79"/>
              </a:rPr>
              <a:t> </a:t>
            </a:r>
            <a:br>
              <a:rPr lang="en-US" sz="2000" b="1" dirty="0">
                <a:effectLst/>
                <a:latin typeface="Calibri" panose="020F0502020204030204" pitchFamily="34" charset="0"/>
                <a:ea typeface="Calibri" panose="020F0502020204030204" pitchFamily="34" charset="0"/>
                <a:cs typeface="David" panose="020E0502060401010101" pitchFamily="34" charset="-79"/>
              </a:rPr>
            </a:br>
            <a:endParaRPr lang="en-US" b="1" kern="1200" dirty="0">
              <a:solidFill>
                <a:schemeClr val="tx2"/>
              </a:solidFill>
              <a:latin typeface="+mj-lt"/>
              <a:ea typeface="+mj-ea"/>
              <a:cs typeface="+mj-cs"/>
            </a:endParaRPr>
          </a:p>
        </p:txBody>
      </p:sp>
      <p:grpSp>
        <p:nvGrpSpPr>
          <p:cNvPr id="8" name="Group 12">
            <a:extLst>
              <a:ext uri="{FF2B5EF4-FFF2-40B4-BE49-F238E27FC236}">
                <a16:creationId xmlns:a16="http://schemas.microsoft.com/office/drawing/2014/main" id="{E9B930FD-8671-4C4C-ADCF-73AC1D0CD41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9676747" y="0"/>
            <a:ext cx="2514948" cy="2174333"/>
            <a:chOff x="-305" y="-4155"/>
            <a:chExt cx="2514948" cy="2174333"/>
          </a:xfrm>
        </p:grpSpPr>
        <p:sp>
          <p:nvSpPr>
            <p:cNvPr id="14" name="Freeform: Shape 13">
              <a:extLst>
                <a:ext uri="{FF2B5EF4-FFF2-40B4-BE49-F238E27FC236}">
                  <a16:creationId xmlns:a16="http://schemas.microsoft.com/office/drawing/2014/main" id="{C35B12C1-569C-4E37-AA33-7EF215F201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14">
              <a:extLst>
                <a:ext uri="{FF2B5EF4-FFF2-40B4-BE49-F238E27FC236}">
                  <a16:creationId xmlns:a16="http://schemas.microsoft.com/office/drawing/2014/main" id="{F23E2660-7810-46F6-8752-187127C830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C991DC45-0378-45B3-B325-FB8F98545E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12" name="Freeform: Shape 16">
              <a:extLst>
                <a:ext uri="{FF2B5EF4-FFF2-40B4-BE49-F238E27FC236}">
                  <a16:creationId xmlns:a16="http://schemas.microsoft.com/office/drawing/2014/main" id="{E228F5BA-5150-4554-B7EA-93F371F3B1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 name="Group 18">
            <a:extLst>
              <a:ext uri="{FF2B5EF4-FFF2-40B4-BE49-F238E27FC236}">
                <a16:creationId xmlns:a16="http://schemas.microsoft.com/office/drawing/2014/main" id="{383C2651-AE0C-4AE4-8725-E2F9414FE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305" y="4322879"/>
            <a:ext cx="3378428" cy="2535121"/>
            <a:chOff x="-305" y="-1"/>
            <a:chExt cx="3832880" cy="2876136"/>
          </a:xfrm>
        </p:grpSpPr>
        <p:sp>
          <p:nvSpPr>
            <p:cNvPr id="20" name="Freeform: Shape 19">
              <a:extLst>
                <a:ext uri="{FF2B5EF4-FFF2-40B4-BE49-F238E27FC236}">
                  <a16:creationId xmlns:a16="http://schemas.microsoft.com/office/drawing/2014/main" id="{CCE13265-B5D2-47B4-A199-E05F390D5B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0">
              <a:extLst>
                <a:ext uri="{FF2B5EF4-FFF2-40B4-BE49-F238E27FC236}">
                  <a16:creationId xmlns:a16="http://schemas.microsoft.com/office/drawing/2014/main" id="{693EBD03-D832-462C-9304-7273698ED4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1">
              <a:extLst>
                <a:ext uri="{FF2B5EF4-FFF2-40B4-BE49-F238E27FC236}">
                  <a16:creationId xmlns:a16="http://schemas.microsoft.com/office/drawing/2014/main" id="{0D53D3E2-805E-40D2-964F-352BF6D476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2">
              <a:extLst>
                <a:ext uri="{FF2B5EF4-FFF2-40B4-BE49-F238E27FC236}">
                  <a16:creationId xmlns:a16="http://schemas.microsoft.com/office/drawing/2014/main" id="{B7A9A916-A926-43E6-800F-432ABC3F24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31" name="תמונה 30">
            <a:extLst>
              <a:ext uri="{FF2B5EF4-FFF2-40B4-BE49-F238E27FC236}">
                <a16:creationId xmlns:a16="http://schemas.microsoft.com/office/drawing/2014/main" id="{00B766EF-7885-4289-8B0C-B877104E63F7}"/>
              </a:ext>
            </a:extLst>
          </p:cNvPr>
          <p:cNvPicPr/>
          <p:nvPr/>
        </p:nvPicPr>
        <p:blipFill>
          <a:blip r:embed="rId3">
            <a:extLst>
              <a:ext uri="{28A0092B-C50C-407E-A947-70E740481C1C}">
                <a14:useLocalDpi xmlns:a14="http://schemas.microsoft.com/office/drawing/2010/main" val="0"/>
              </a:ext>
            </a:extLst>
          </a:blip>
          <a:stretch>
            <a:fillRect/>
          </a:stretch>
        </p:blipFill>
        <p:spPr>
          <a:xfrm>
            <a:off x="95963" y="231564"/>
            <a:ext cx="3186430" cy="932180"/>
          </a:xfrm>
          <a:prstGeom prst="rect">
            <a:avLst/>
          </a:prstGeom>
        </p:spPr>
      </p:pic>
      <p:sp>
        <p:nvSpPr>
          <p:cNvPr id="4" name="תיבת טקסט 3">
            <a:extLst>
              <a:ext uri="{FF2B5EF4-FFF2-40B4-BE49-F238E27FC236}">
                <a16:creationId xmlns:a16="http://schemas.microsoft.com/office/drawing/2014/main" id="{13099693-066D-42C8-B7F4-8C031CFE104F}"/>
              </a:ext>
            </a:extLst>
          </p:cNvPr>
          <p:cNvSpPr txBox="1"/>
          <p:nvPr/>
        </p:nvSpPr>
        <p:spPr>
          <a:xfrm>
            <a:off x="740065" y="567908"/>
            <a:ext cx="11076980" cy="4421723"/>
          </a:xfrm>
          <a:prstGeom prst="rect">
            <a:avLst/>
          </a:prstGeom>
          <a:noFill/>
        </p:spPr>
        <p:txBody>
          <a:bodyPr wrap="square" rtlCol="1">
            <a:spAutoFit/>
          </a:bodyPr>
          <a:lstStyle/>
          <a:p>
            <a:pPr algn="just" rtl="1">
              <a:spcAft>
                <a:spcPts val="1000"/>
              </a:spcAft>
            </a:pPr>
            <a:r>
              <a:rPr lang="he-IL" b="1"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מג'דל שמס:</a:t>
            </a:r>
          </a:p>
          <a:p>
            <a:pPr algn="just" rtl="1">
              <a:spcAft>
                <a:spcPts val="1000"/>
              </a:spcAft>
            </a:pPr>
            <a:r>
              <a:rPr lang="he-IL"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	</a:t>
            </a:r>
            <a:r>
              <a:rPr lang="he-IL" b="1"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בוצעו שדרוגים למערכת המים ברחובות הבאים:</a:t>
            </a:r>
          </a:p>
          <a:p>
            <a:pPr marL="342900" indent="-342900" algn="just" rtl="1">
              <a:spcAft>
                <a:spcPts val="1000"/>
              </a:spcAft>
              <a:buAutoNum type="arabicPeriod"/>
            </a:pPr>
            <a:r>
              <a:rPr lang="he-IL" b="1" dirty="0">
                <a:solidFill>
                  <a:schemeClr val="accent1">
                    <a:lumMod val="75000"/>
                  </a:schemeClr>
                </a:solidFill>
                <a:latin typeface="Calibri" panose="020F0502020204030204" pitchFamily="34" charset="0"/>
                <a:ea typeface="Calibri" panose="020F0502020204030204" pitchFamily="34" charset="0"/>
                <a:cs typeface="David" panose="020E0502060401010101" pitchFamily="34" charset="-79"/>
              </a:rPr>
              <a:t>כבישים 60, 204, 206 – הוחלפו קווי מים בקטרים 2:4:6 באורך כ-71:95:406 מטר.</a:t>
            </a:r>
          </a:p>
          <a:p>
            <a:pPr marL="342900" indent="-342900" algn="just" rtl="1">
              <a:spcAft>
                <a:spcPts val="1000"/>
              </a:spcAft>
              <a:buAutoNum type="arabicPeriod"/>
            </a:pPr>
            <a:r>
              <a:rPr lang="he-IL" b="1"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כביש 130 – הוחלפו קווי מים בקטרים 2:4 באורך כ-66:252 מטר.</a:t>
            </a:r>
          </a:p>
          <a:p>
            <a:pPr marL="342900" indent="-342900" algn="just" rtl="1">
              <a:spcAft>
                <a:spcPts val="1000"/>
              </a:spcAft>
              <a:buAutoNum type="arabicPeriod"/>
            </a:pPr>
            <a:r>
              <a:rPr lang="he-IL" b="1" dirty="0">
                <a:solidFill>
                  <a:schemeClr val="accent1">
                    <a:lumMod val="75000"/>
                  </a:schemeClr>
                </a:solidFill>
                <a:latin typeface="Calibri" panose="020F0502020204030204" pitchFamily="34" charset="0"/>
                <a:ea typeface="Calibri" panose="020F0502020204030204" pitchFamily="34" charset="0"/>
                <a:cs typeface="David" panose="020E0502060401010101" pitchFamily="34" charset="-79"/>
              </a:rPr>
              <a:t>כביש 1 (חשמל השמש) – הונח קו מים בקוטר 6 באורך כ-311 מטר.</a:t>
            </a:r>
          </a:p>
          <a:p>
            <a:pPr marL="342900" indent="-342900" algn="just" rtl="1">
              <a:spcAft>
                <a:spcPts val="1000"/>
              </a:spcAft>
              <a:buAutoNum type="arabicPeriod"/>
            </a:pPr>
            <a:r>
              <a:rPr lang="he-IL" b="1"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כבישים </a:t>
            </a:r>
            <a:r>
              <a:rPr lang="he-IL" b="1" dirty="0">
                <a:solidFill>
                  <a:schemeClr val="accent1">
                    <a:lumMod val="75000"/>
                  </a:schemeClr>
                </a:solidFill>
                <a:latin typeface="Calibri" panose="020F0502020204030204" pitchFamily="34" charset="0"/>
                <a:ea typeface="Calibri" panose="020F0502020204030204" pitchFamily="34" charset="0"/>
                <a:cs typeface="David" panose="020E0502060401010101" pitchFamily="34" charset="-79"/>
              </a:rPr>
              <a:t>109, 235 – הוחלפו קווי מים בקטרים 2:4:8 באורך כ-50:114:203 מטר.</a:t>
            </a:r>
          </a:p>
          <a:p>
            <a:pPr marL="342900" indent="-342900" algn="just" rtl="1">
              <a:spcAft>
                <a:spcPts val="1000"/>
              </a:spcAft>
              <a:buAutoNum type="arabicPeriod"/>
            </a:pPr>
            <a:r>
              <a:rPr lang="he-IL" b="1"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כביש 109 – הונחו קווי מים בקוטר 2:4 באורך 42:214 מטר.</a:t>
            </a:r>
          </a:p>
          <a:p>
            <a:pPr marL="342900" indent="-342900" algn="just" rtl="1">
              <a:spcAft>
                <a:spcPts val="1000"/>
              </a:spcAft>
              <a:buAutoNum type="arabicPeriod"/>
            </a:pPr>
            <a:endParaRPr lang="he-IL" b="1" dirty="0">
              <a:solidFill>
                <a:schemeClr val="accent1">
                  <a:lumMod val="75000"/>
                </a:schemeClr>
              </a:solidFill>
              <a:latin typeface="Calibri" panose="020F0502020204030204" pitchFamily="34" charset="0"/>
              <a:ea typeface="Calibri" panose="020F0502020204030204" pitchFamily="34" charset="0"/>
              <a:cs typeface="David" panose="020E0502060401010101" pitchFamily="34" charset="-79"/>
            </a:endParaRPr>
          </a:p>
          <a:p>
            <a:pPr algn="just" rtl="1">
              <a:spcAft>
                <a:spcPts val="1000"/>
              </a:spcAft>
            </a:pPr>
            <a:endParaRPr lang="he-IL" b="1"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endParaRPr>
          </a:p>
          <a:p>
            <a:pPr algn="just" rtl="1">
              <a:spcAft>
                <a:spcPts val="1000"/>
              </a:spcAft>
            </a:pPr>
            <a:r>
              <a:rPr lang="he-IL" b="1"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	בוצעו שדרוגים למערכת הביוב ברחובות הבאים:</a:t>
            </a:r>
          </a:p>
          <a:p>
            <a:pPr algn="just" rtl="1">
              <a:spcAft>
                <a:spcPts val="1000"/>
              </a:spcAft>
            </a:pPr>
            <a:r>
              <a:rPr lang="he-IL" b="1"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1. שדרוג מערכות ביוב שלבים ב' ג' – הוחלפו קווי ביוב בקוטר 200מ"מ באורך כ-1250 מטר.</a:t>
            </a:r>
            <a:endParaRPr lang="he-IL"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endParaRPr>
          </a:p>
        </p:txBody>
      </p:sp>
    </p:spTree>
    <p:extLst>
      <p:ext uri="{BB962C8B-B14F-4D97-AF65-F5344CB8AC3E}">
        <p14:creationId xmlns:p14="http://schemas.microsoft.com/office/powerpoint/2010/main" val="4139177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23D09407-53BC-485E-B4CE-BC5E4FC4B2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0">
            <a:extLst>
              <a:ext uri="{FF2B5EF4-FFF2-40B4-BE49-F238E27FC236}">
                <a16:creationId xmlns:a16="http://schemas.microsoft.com/office/drawing/2014/main" id="{921DB988-49FC-4608-B0A2-E2F3A40190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p:cNvSpPr>
            <a:spLocks noGrp="1"/>
          </p:cNvSpPr>
          <p:nvPr>
            <p:ph type="title"/>
          </p:nvPr>
        </p:nvSpPr>
        <p:spPr>
          <a:xfrm>
            <a:off x="300396" y="2360907"/>
            <a:ext cx="10640754" cy="1090802"/>
          </a:xfrm>
        </p:spPr>
        <p:txBody>
          <a:bodyPr vert="horz" lIns="91440" tIns="45720" rIns="91440" bIns="45720" rtlCol="0" anchor="b" anchorCtr="0">
            <a:noAutofit/>
          </a:bodyPr>
          <a:lstStyle/>
          <a:p>
            <a:pPr rtl="1">
              <a:lnSpc>
                <a:spcPct val="150000"/>
              </a:lnSpc>
              <a:spcAft>
                <a:spcPts val="1000"/>
              </a:spcAft>
            </a:pPr>
            <a:br>
              <a:rPr lang="en-US" sz="2000" b="1" dirty="0">
                <a:effectLst/>
                <a:latin typeface="Calibri" panose="020F0502020204030204" pitchFamily="34" charset="0"/>
                <a:ea typeface="Calibri" panose="020F0502020204030204" pitchFamily="34" charset="0"/>
                <a:cs typeface="David" panose="020E0502060401010101" pitchFamily="34" charset="-79"/>
              </a:rPr>
            </a:br>
            <a:r>
              <a:rPr lang="he-IL" sz="2000" b="1" u="none" strike="noStrike" dirty="0">
                <a:effectLst/>
                <a:latin typeface="Calibri" panose="020F0502020204030204" pitchFamily="34" charset="0"/>
                <a:ea typeface="Calibri" panose="020F0502020204030204" pitchFamily="34" charset="0"/>
                <a:cs typeface="David" panose="020E0502060401010101" pitchFamily="34" charset="-79"/>
              </a:rPr>
              <a:t> </a:t>
            </a:r>
            <a:br>
              <a:rPr lang="en-US" sz="2000" b="1" dirty="0">
                <a:effectLst/>
                <a:latin typeface="Calibri" panose="020F0502020204030204" pitchFamily="34" charset="0"/>
                <a:ea typeface="Calibri" panose="020F0502020204030204" pitchFamily="34" charset="0"/>
                <a:cs typeface="David" panose="020E0502060401010101" pitchFamily="34" charset="-79"/>
              </a:rPr>
            </a:br>
            <a:endParaRPr lang="en-US" b="1" kern="1200" dirty="0">
              <a:solidFill>
                <a:schemeClr val="tx2"/>
              </a:solidFill>
              <a:latin typeface="+mj-lt"/>
              <a:ea typeface="+mj-ea"/>
              <a:cs typeface="+mj-cs"/>
            </a:endParaRPr>
          </a:p>
        </p:txBody>
      </p:sp>
      <p:grpSp>
        <p:nvGrpSpPr>
          <p:cNvPr id="8" name="Group 12">
            <a:extLst>
              <a:ext uri="{FF2B5EF4-FFF2-40B4-BE49-F238E27FC236}">
                <a16:creationId xmlns:a16="http://schemas.microsoft.com/office/drawing/2014/main" id="{E9B930FD-8671-4C4C-ADCF-73AC1D0CD41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9676747" y="0"/>
            <a:ext cx="2514948" cy="2174333"/>
            <a:chOff x="-305" y="-4155"/>
            <a:chExt cx="2514948" cy="2174333"/>
          </a:xfrm>
        </p:grpSpPr>
        <p:sp>
          <p:nvSpPr>
            <p:cNvPr id="14" name="Freeform: Shape 13">
              <a:extLst>
                <a:ext uri="{FF2B5EF4-FFF2-40B4-BE49-F238E27FC236}">
                  <a16:creationId xmlns:a16="http://schemas.microsoft.com/office/drawing/2014/main" id="{C35B12C1-569C-4E37-AA33-7EF215F201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14">
              <a:extLst>
                <a:ext uri="{FF2B5EF4-FFF2-40B4-BE49-F238E27FC236}">
                  <a16:creationId xmlns:a16="http://schemas.microsoft.com/office/drawing/2014/main" id="{F23E2660-7810-46F6-8752-187127C830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C991DC45-0378-45B3-B325-FB8F98545E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12" name="Freeform: Shape 16">
              <a:extLst>
                <a:ext uri="{FF2B5EF4-FFF2-40B4-BE49-F238E27FC236}">
                  <a16:creationId xmlns:a16="http://schemas.microsoft.com/office/drawing/2014/main" id="{E228F5BA-5150-4554-B7EA-93F371F3B1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 name="Group 18">
            <a:extLst>
              <a:ext uri="{FF2B5EF4-FFF2-40B4-BE49-F238E27FC236}">
                <a16:creationId xmlns:a16="http://schemas.microsoft.com/office/drawing/2014/main" id="{383C2651-AE0C-4AE4-8725-E2F9414FE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305" y="4322879"/>
            <a:ext cx="3378428" cy="2535121"/>
            <a:chOff x="-305" y="-1"/>
            <a:chExt cx="3832880" cy="2876136"/>
          </a:xfrm>
        </p:grpSpPr>
        <p:sp>
          <p:nvSpPr>
            <p:cNvPr id="20" name="Freeform: Shape 19">
              <a:extLst>
                <a:ext uri="{FF2B5EF4-FFF2-40B4-BE49-F238E27FC236}">
                  <a16:creationId xmlns:a16="http://schemas.microsoft.com/office/drawing/2014/main" id="{CCE13265-B5D2-47B4-A199-E05F390D5B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0">
              <a:extLst>
                <a:ext uri="{FF2B5EF4-FFF2-40B4-BE49-F238E27FC236}">
                  <a16:creationId xmlns:a16="http://schemas.microsoft.com/office/drawing/2014/main" id="{693EBD03-D832-462C-9304-7273698ED4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1">
              <a:extLst>
                <a:ext uri="{FF2B5EF4-FFF2-40B4-BE49-F238E27FC236}">
                  <a16:creationId xmlns:a16="http://schemas.microsoft.com/office/drawing/2014/main" id="{0D53D3E2-805E-40D2-964F-352BF6D476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2">
              <a:extLst>
                <a:ext uri="{FF2B5EF4-FFF2-40B4-BE49-F238E27FC236}">
                  <a16:creationId xmlns:a16="http://schemas.microsoft.com/office/drawing/2014/main" id="{B7A9A916-A926-43E6-800F-432ABC3F24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31" name="תמונה 30">
            <a:extLst>
              <a:ext uri="{FF2B5EF4-FFF2-40B4-BE49-F238E27FC236}">
                <a16:creationId xmlns:a16="http://schemas.microsoft.com/office/drawing/2014/main" id="{00B766EF-7885-4289-8B0C-B877104E63F7}"/>
              </a:ext>
            </a:extLst>
          </p:cNvPr>
          <p:cNvPicPr/>
          <p:nvPr/>
        </p:nvPicPr>
        <p:blipFill>
          <a:blip r:embed="rId3">
            <a:extLst>
              <a:ext uri="{28A0092B-C50C-407E-A947-70E740481C1C}">
                <a14:useLocalDpi xmlns:a14="http://schemas.microsoft.com/office/drawing/2010/main" val="0"/>
              </a:ext>
            </a:extLst>
          </a:blip>
          <a:stretch>
            <a:fillRect/>
          </a:stretch>
        </p:blipFill>
        <p:spPr>
          <a:xfrm>
            <a:off x="95963" y="231564"/>
            <a:ext cx="3186430" cy="932180"/>
          </a:xfrm>
          <a:prstGeom prst="rect">
            <a:avLst/>
          </a:prstGeom>
        </p:spPr>
      </p:pic>
      <p:sp>
        <p:nvSpPr>
          <p:cNvPr id="4" name="תיבת טקסט 3">
            <a:extLst>
              <a:ext uri="{FF2B5EF4-FFF2-40B4-BE49-F238E27FC236}">
                <a16:creationId xmlns:a16="http://schemas.microsoft.com/office/drawing/2014/main" id="{13099693-066D-42C8-B7F4-8C031CFE104F}"/>
              </a:ext>
            </a:extLst>
          </p:cNvPr>
          <p:cNvSpPr txBox="1"/>
          <p:nvPr/>
        </p:nvSpPr>
        <p:spPr>
          <a:xfrm>
            <a:off x="773715" y="252197"/>
            <a:ext cx="11076980" cy="3642023"/>
          </a:xfrm>
          <a:prstGeom prst="rect">
            <a:avLst/>
          </a:prstGeom>
          <a:noFill/>
        </p:spPr>
        <p:txBody>
          <a:bodyPr wrap="square" rtlCol="1">
            <a:spAutoFit/>
          </a:bodyPr>
          <a:lstStyle/>
          <a:p>
            <a:pPr algn="just" rtl="1">
              <a:spcAft>
                <a:spcPts val="1000"/>
              </a:spcAft>
            </a:pPr>
            <a:r>
              <a:rPr lang="he-IL" sz="2000" b="1"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בוקעתא:</a:t>
            </a:r>
          </a:p>
          <a:p>
            <a:pPr algn="just" rtl="1">
              <a:spcAft>
                <a:spcPts val="1000"/>
              </a:spcAft>
            </a:pPr>
            <a:r>
              <a:rPr lang="he-IL"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	</a:t>
            </a:r>
            <a:r>
              <a:rPr lang="he-IL" b="1"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בוצעו שדרוגים למערכת המים ברחובות הבאים:</a:t>
            </a:r>
          </a:p>
          <a:p>
            <a:pPr marL="342900" indent="-342900" algn="just" rtl="1">
              <a:spcAft>
                <a:spcPts val="1000"/>
              </a:spcAft>
              <a:buAutoNum type="arabicPeriod"/>
            </a:pPr>
            <a:r>
              <a:rPr lang="he-IL" b="1" dirty="0">
                <a:solidFill>
                  <a:schemeClr val="accent1">
                    <a:lumMod val="75000"/>
                  </a:schemeClr>
                </a:solidFill>
                <a:latin typeface="Calibri" panose="020F0502020204030204" pitchFamily="34" charset="0"/>
                <a:ea typeface="Calibri" panose="020F0502020204030204" pitchFamily="34" charset="0"/>
                <a:cs typeface="David" panose="020E0502060401010101" pitchFamily="34" charset="-79"/>
              </a:rPr>
              <a:t>כביש 25 – הוחלפו קווי מים בקטרים 4:6 באורך כ-195:480 מטר.</a:t>
            </a:r>
          </a:p>
          <a:p>
            <a:pPr marL="342900" indent="-342900" algn="just" rtl="1">
              <a:spcAft>
                <a:spcPts val="1000"/>
              </a:spcAft>
              <a:buAutoNum type="arabicPeriod"/>
            </a:pPr>
            <a:r>
              <a:rPr lang="he-IL" b="1" dirty="0" err="1">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זוהיר</a:t>
            </a:r>
            <a:r>
              <a:rPr lang="he-IL" b="1"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 ולי סמוך לכביש 14 – הוחלפו קווי מים בקטרים 2:4 באורך כ-23:138 מטר.</a:t>
            </a:r>
          </a:p>
          <a:p>
            <a:pPr marL="342900" indent="-342900" algn="just" rtl="1">
              <a:spcAft>
                <a:spcPts val="1000"/>
              </a:spcAft>
              <a:buAutoNum type="arabicPeriod"/>
            </a:pPr>
            <a:r>
              <a:rPr lang="he-IL" b="1" dirty="0">
                <a:solidFill>
                  <a:schemeClr val="accent1">
                    <a:lumMod val="75000"/>
                  </a:schemeClr>
                </a:solidFill>
                <a:latin typeface="Calibri" panose="020F0502020204030204" pitchFamily="34" charset="0"/>
                <a:ea typeface="Calibri" panose="020F0502020204030204" pitchFamily="34" charset="0"/>
                <a:cs typeface="David" panose="020E0502060401010101" pitchFamily="34" charset="-79"/>
              </a:rPr>
              <a:t>כביש 24 – הוחלף קו בקוטר 4 באורך כ-426 מטר.</a:t>
            </a:r>
          </a:p>
          <a:p>
            <a:pPr marL="342900" indent="-342900" algn="just" rtl="1">
              <a:spcAft>
                <a:spcPts val="1000"/>
              </a:spcAft>
              <a:buAutoNum type="arabicPeriod"/>
            </a:pPr>
            <a:r>
              <a:rPr lang="he-IL" b="1"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סמ</a:t>
            </a:r>
            <a:r>
              <a:rPr lang="he-IL" b="1" dirty="0">
                <a:solidFill>
                  <a:schemeClr val="accent1">
                    <a:lumMod val="75000"/>
                  </a:schemeClr>
                </a:solidFill>
                <a:latin typeface="Calibri" panose="020F0502020204030204" pitchFamily="34" charset="0"/>
                <a:ea typeface="Calibri" panose="020F0502020204030204" pitchFamily="34" charset="0"/>
                <a:cs typeface="David" panose="020E0502060401010101" pitchFamily="34" charset="-79"/>
              </a:rPr>
              <a:t>וך לכביש 98 אבו שבלי – בוצעו קווים בקטרים 2:4 באורך כ-17:159 מטר.</a:t>
            </a:r>
          </a:p>
          <a:p>
            <a:pPr marL="342900" indent="-342900" algn="just" rtl="1">
              <a:spcAft>
                <a:spcPts val="1000"/>
              </a:spcAft>
              <a:buAutoNum type="arabicPeriod"/>
            </a:pPr>
            <a:r>
              <a:rPr lang="he-IL" b="1"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כביש 8 – בוצע קו מים בקוטר 4" באורך כ-116 מטר.</a:t>
            </a:r>
          </a:p>
          <a:p>
            <a:pPr marL="342900" indent="-342900" algn="just" rtl="1">
              <a:spcAft>
                <a:spcPts val="1000"/>
              </a:spcAft>
              <a:buAutoNum type="arabicPeriod"/>
            </a:pPr>
            <a:r>
              <a:rPr lang="he-IL" b="1" dirty="0">
                <a:solidFill>
                  <a:schemeClr val="accent1">
                    <a:lumMod val="75000"/>
                  </a:schemeClr>
                </a:solidFill>
                <a:latin typeface="Calibri" panose="020F0502020204030204" pitchFamily="34" charset="0"/>
                <a:ea typeface="Calibri" panose="020F0502020204030204" pitchFamily="34" charset="0"/>
                <a:cs typeface="David" panose="020E0502060401010101" pitchFamily="34" charset="-79"/>
              </a:rPr>
              <a:t>כביש 29 – בוצע קו מים בקוטר 4" באורך כ-360 מטר.</a:t>
            </a:r>
          </a:p>
          <a:p>
            <a:pPr marL="342900" indent="-342900" algn="just" rtl="1">
              <a:spcAft>
                <a:spcPts val="1000"/>
              </a:spcAft>
              <a:buAutoNum type="arabicPeriod"/>
            </a:pPr>
            <a:r>
              <a:rPr lang="he-IL" b="1"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כביש 9 – </a:t>
            </a:r>
            <a:r>
              <a:rPr lang="he-IL" b="1" dirty="0" err="1">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הוחלפ</a:t>
            </a:r>
            <a:r>
              <a:rPr lang="he-IL" b="1"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rPr>
              <a:t> קו מים בקוטר 32 מ"מ  באורך כ-110 מטר. </a:t>
            </a:r>
            <a:endParaRPr lang="he-IL" dirty="0">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endParaRPr>
          </a:p>
        </p:txBody>
      </p:sp>
      <p:sp>
        <p:nvSpPr>
          <p:cNvPr id="3" name="תיבת טקסט 2">
            <a:extLst>
              <a:ext uri="{FF2B5EF4-FFF2-40B4-BE49-F238E27FC236}">
                <a16:creationId xmlns:a16="http://schemas.microsoft.com/office/drawing/2014/main" id="{19D05BED-3C72-4994-9CA6-3F681CF68958}"/>
              </a:ext>
            </a:extLst>
          </p:cNvPr>
          <p:cNvSpPr txBox="1"/>
          <p:nvPr/>
        </p:nvSpPr>
        <p:spPr>
          <a:xfrm>
            <a:off x="3719124" y="5066085"/>
            <a:ext cx="8131571" cy="1754326"/>
          </a:xfrm>
          <a:prstGeom prst="rect">
            <a:avLst/>
          </a:prstGeom>
          <a:noFill/>
        </p:spPr>
        <p:txBody>
          <a:bodyPr wrap="square" rtlCol="1">
            <a:spAutoFit/>
          </a:bodyPr>
          <a:lstStyle/>
          <a:p>
            <a:r>
              <a:rPr lang="he-IL" dirty="0">
                <a:solidFill>
                  <a:schemeClr val="accent1">
                    <a:lumMod val="75000"/>
                  </a:schemeClr>
                </a:solidFill>
                <a:latin typeface="David" panose="020E0502060401010101" pitchFamily="34" charset="-79"/>
                <a:cs typeface="David" panose="020E0502060401010101" pitchFamily="34" charset="-79"/>
              </a:rPr>
              <a:t>•	</a:t>
            </a:r>
            <a:r>
              <a:rPr lang="he-IL" b="1" dirty="0">
                <a:solidFill>
                  <a:schemeClr val="accent1">
                    <a:lumMod val="75000"/>
                  </a:schemeClr>
                </a:solidFill>
                <a:latin typeface="David" panose="020E0502060401010101" pitchFamily="34" charset="-79"/>
                <a:cs typeface="David" panose="020E0502060401010101" pitchFamily="34" charset="-79"/>
              </a:rPr>
              <a:t>בוצעו שדרוגים למערכות הביוב ברחובות הבאים:</a:t>
            </a:r>
          </a:p>
          <a:p>
            <a:endParaRPr lang="he-IL" b="1" dirty="0">
              <a:solidFill>
                <a:schemeClr val="accent1">
                  <a:lumMod val="75000"/>
                </a:schemeClr>
              </a:solidFill>
              <a:latin typeface="David" panose="020E0502060401010101" pitchFamily="34" charset="-79"/>
              <a:cs typeface="David" panose="020E0502060401010101" pitchFamily="34" charset="-79"/>
            </a:endParaRPr>
          </a:p>
          <a:p>
            <a:pPr marL="342900" indent="-342900">
              <a:buAutoNum type="arabicPeriod"/>
            </a:pPr>
            <a:r>
              <a:rPr lang="he-IL" b="1" dirty="0">
                <a:solidFill>
                  <a:schemeClr val="accent1">
                    <a:lumMod val="75000"/>
                  </a:schemeClr>
                </a:solidFill>
                <a:latin typeface="David" panose="020E0502060401010101" pitchFamily="34" charset="-79"/>
                <a:cs typeface="David" panose="020E0502060401010101" pitchFamily="34" charset="-79"/>
              </a:rPr>
              <a:t>שדרוג קו לחץ וסניקה לביוב ממגדל שמס </a:t>
            </a:r>
            <a:r>
              <a:rPr lang="he-IL" b="1" dirty="0" err="1">
                <a:solidFill>
                  <a:schemeClr val="accent1">
                    <a:lumMod val="75000"/>
                  </a:schemeClr>
                </a:solidFill>
                <a:latin typeface="David" panose="020E0502060401010101" pitchFamily="34" charset="-79"/>
                <a:cs typeface="David" panose="020E0502060401010101" pitchFamily="34" charset="-79"/>
              </a:rPr>
              <a:t>לבועתא</a:t>
            </a:r>
            <a:r>
              <a:rPr lang="he-IL" b="1" dirty="0">
                <a:solidFill>
                  <a:schemeClr val="accent1">
                    <a:lumMod val="75000"/>
                  </a:schemeClr>
                </a:solidFill>
                <a:latin typeface="David" panose="020E0502060401010101" pitchFamily="34" charset="-79"/>
                <a:cs typeface="David" panose="020E0502060401010101" pitchFamily="34" charset="-79"/>
              </a:rPr>
              <a:t> – הוחלף קו </a:t>
            </a:r>
            <a:r>
              <a:rPr lang="en-US" b="1" dirty="0">
                <a:solidFill>
                  <a:schemeClr val="accent1">
                    <a:lumMod val="75000"/>
                  </a:schemeClr>
                </a:solidFill>
                <a:latin typeface="David" panose="020E0502060401010101" pitchFamily="34" charset="-79"/>
                <a:cs typeface="David" panose="020E0502060401010101" pitchFamily="34" charset="-79"/>
              </a:rPr>
              <a:t>PE</a:t>
            </a:r>
            <a:r>
              <a:rPr lang="he-IL" b="1" dirty="0">
                <a:solidFill>
                  <a:schemeClr val="accent1">
                    <a:lumMod val="75000"/>
                  </a:schemeClr>
                </a:solidFill>
                <a:latin typeface="David" panose="020E0502060401010101" pitchFamily="34" charset="-79"/>
                <a:cs typeface="David" panose="020E0502060401010101" pitchFamily="34" charset="-79"/>
              </a:rPr>
              <a:t> בקוטר 400 מ"מ באורך כ-1200 מטר.</a:t>
            </a:r>
          </a:p>
          <a:p>
            <a:pPr marL="342900" indent="-342900">
              <a:buAutoNum type="arabicPeriod"/>
            </a:pPr>
            <a:r>
              <a:rPr lang="he-IL" b="1" dirty="0">
                <a:solidFill>
                  <a:schemeClr val="accent1">
                    <a:lumMod val="75000"/>
                  </a:schemeClr>
                </a:solidFill>
                <a:latin typeface="David" panose="020E0502060401010101" pitchFamily="34" charset="-79"/>
                <a:cs typeface="David" panose="020E0502060401010101" pitchFamily="34" charset="-79"/>
              </a:rPr>
              <a:t>שדרוג מערכות ביוב שלב א' – הוחלפו קווי ביוב בקוטר 200 מ"מ באורך 1600 מטר.</a:t>
            </a:r>
          </a:p>
          <a:p>
            <a:endParaRPr lang="he-IL" b="1" dirty="0">
              <a:solidFill>
                <a:schemeClr val="accent1">
                  <a:lumMod val="75000"/>
                </a:schemeClr>
              </a:solidFill>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612630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23D09407-53BC-485E-B4CE-BC5E4FC4B2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0">
            <a:extLst>
              <a:ext uri="{FF2B5EF4-FFF2-40B4-BE49-F238E27FC236}">
                <a16:creationId xmlns:a16="http://schemas.microsoft.com/office/drawing/2014/main" id="{921DB988-49FC-4608-B0A2-E2F3A40190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p:cNvSpPr>
            <a:spLocks noGrp="1"/>
          </p:cNvSpPr>
          <p:nvPr>
            <p:ph type="title"/>
          </p:nvPr>
        </p:nvSpPr>
        <p:spPr>
          <a:xfrm>
            <a:off x="300396" y="2360907"/>
            <a:ext cx="10640754" cy="1090802"/>
          </a:xfrm>
        </p:spPr>
        <p:txBody>
          <a:bodyPr vert="horz" lIns="91440" tIns="45720" rIns="91440" bIns="45720" rtlCol="0" anchor="b" anchorCtr="0">
            <a:noAutofit/>
          </a:bodyPr>
          <a:lstStyle/>
          <a:p>
            <a:pPr rtl="1">
              <a:lnSpc>
                <a:spcPct val="150000"/>
              </a:lnSpc>
              <a:spcAft>
                <a:spcPts val="1000"/>
              </a:spcAft>
            </a:pPr>
            <a:br>
              <a:rPr lang="en-US" sz="2000" b="1" dirty="0">
                <a:effectLst/>
                <a:latin typeface="Calibri" panose="020F0502020204030204" pitchFamily="34" charset="0"/>
                <a:ea typeface="Calibri" panose="020F0502020204030204" pitchFamily="34" charset="0"/>
                <a:cs typeface="David" panose="020E0502060401010101" pitchFamily="34" charset="-79"/>
              </a:rPr>
            </a:br>
            <a:r>
              <a:rPr lang="he-IL" sz="2000" b="1" u="none" strike="noStrike" dirty="0">
                <a:effectLst/>
                <a:latin typeface="Calibri" panose="020F0502020204030204" pitchFamily="34" charset="0"/>
                <a:ea typeface="Calibri" panose="020F0502020204030204" pitchFamily="34" charset="0"/>
                <a:cs typeface="David" panose="020E0502060401010101" pitchFamily="34" charset="-79"/>
              </a:rPr>
              <a:t> </a:t>
            </a:r>
            <a:br>
              <a:rPr lang="en-US" sz="2000" b="1" dirty="0">
                <a:effectLst/>
                <a:latin typeface="Calibri" panose="020F0502020204030204" pitchFamily="34" charset="0"/>
                <a:ea typeface="Calibri" panose="020F0502020204030204" pitchFamily="34" charset="0"/>
                <a:cs typeface="David" panose="020E0502060401010101" pitchFamily="34" charset="-79"/>
              </a:rPr>
            </a:br>
            <a:endParaRPr lang="en-US" b="1" kern="1200" dirty="0">
              <a:solidFill>
                <a:schemeClr val="tx2"/>
              </a:solidFill>
              <a:latin typeface="+mj-lt"/>
              <a:ea typeface="+mj-ea"/>
              <a:cs typeface="+mj-cs"/>
            </a:endParaRPr>
          </a:p>
        </p:txBody>
      </p:sp>
      <p:grpSp>
        <p:nvGrpSpPr>
          <p:cNvPr id="8" name="Group 12">
            <a:extLst>
              <a:ext uri="{FF2B5EF4-FFF2-40B4-BE49-F238E27FC236}">
                <a16:creationId xmlns:a16="http://schemas.microsoft.com/office/drawing/2014/main" id="{E9B930FD-8671-4C4C-ADCF-73AC1D0CD41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9676747" y="0"/>
            <a:ext cx="2514948" cy="2174333"/>
            <a:chOff x="-305" y="-4155"/>
            <a:chExt cx="2514948" cy="2174333"/>
          </a:xfrm>
        </p:grpSpPr>
        <p:sp>
          <p:nvSpPr>
            <p:cNvPr id="14" name="Freeform: Shape 13">
              <a:extLst>
                <a:ext uri="{FF2B5EF4-FFF2-40B4-BE49-F238E27FC236}">
                  <a16:creationId xmlns:a16="http://schemas.microsoft.com/office/drawing/2014/main" id="{C35B12C1-569C-4E37-AA33-7EF215F201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14">
              <a:extLst>
                <a:ext uri="{FF2B5EF4-FFF2-40B4-BE49-F238E27FC236}">
                  <a16:creationId xmlns:a16="http://schemas.microsoft.com/office/drawing/2014/main" id="{F23E2660-7810-46F6-8752-187127C830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C991DC45-0378-45B3-B325-FB8F98545E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12" name="Freeform: Shape 16">
              <a:extLst>
                <a:ext uri="{FF2B5EF4-FFF2-40B4-BE49-F238E27FC236}">
                  <a16:creationId xmlns:a16="http://schemas.microsoft.com/office/drawing/2014/main" id="{E228F5BA-5150-4554-B7EA-93F371F3B1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 name="Group 18">
            <a:extLst>
              <a:ext uri="{FF2B5EF4-FFF2-40B4-BE49-F238E27FC236}">
                <a16:creationId xmlns:a16="http://schemas.microsoft.com/office/drawing/2014/main" id="{383C2651-AE0C-4AE4-8725-E2F9414FE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305" y="4322879"/>
            <a:ext cx="3378428" cy="2535121"/>
            <a:chOff x="-305" y="-1"/>
            <a:chExt cx="3832880" cy="2876136"/>
          </a:xfrm>
        </p:grpSpPr>
        <p:sp>
          <p:nvSpPr>
            <p:cNvPr id="20" name="Freeform: Shape 19">
              <a:extLst>
                <a:ext uri="{FF2B5EF4-FFF2-40B4-BE49-F238E27FC236}">
                  <a16:creationId xmlns:a16="http://schemas.microsoft.com/office/drawing/2014/main" id="{CCE13265-B5D2-47B4-A199-E05F390D5B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0">
              <a:extLst>
                <a:ext uri="{FF2B5EF4-FFF2-40B4-BE49-F238E27FC236}">
                  <a16:creationId xmlns:a16="http://schemas.microsoft.com/office/drawing/2014/main" id="{693EBD03-D832-462C-9304-7273698ED4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1">
              <a:extLst>
                <a:ext uri="{FF2B5EF4-FFF2-40B4-BE49-F238E27FC236}">
                  <a16:creationId xmlns:a16="http://schemas.microsoft.com/office/drawing/2014/main" id="{0D53D3E2-805E-40D2-964F-352BF6D476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2">
              <a:extLst>
                <a:ext uri="{FF2B5EF4-FFF2-40B4-BE49-F238E27FC236}">
                  <a16:creationId xmlns:a16="http://schemas.microsoft.com/office/drawing/2014/main" id="{B7A9A916-A926-43E6-800F-432ABC3F24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31" name="תמונה 30">
            <a:extLst>
              <a:ext uri="{FF2B5EF4-FFF2-40B4-BE49-F238E27FC236}">
                <a16:creationId xmlns:a16="http://schemas.microsoft.com/office/drawing/2014/main" id="{00B766EF-7885-4289-8B0C-B877104E63F7}"/>
              </a:ext>
            </a:extLst>
          </p:cNvPr>
          <p:cNvPicPr/>
          <p:nvPr/>
        </p:nvPicPr>
        <p:blipFill>
          <a:blip r:embed="rId3">
            <a:extLst>
              <a:ext uri="{28A0092B-C50C-407E-A947-70E740481C1C}">
                <a14:useLocalDpi xmlns:a14="http://schemas.microsoft.com/office/drawing/2010/main" val="0"/>
              </a:ext>
            </a:extLst>
          </a:blip>
          <a:stretch>
            <a:fillRect/>
          </a:stretch>
        </p:blipFill>
        <p:spPr>
          <a:xfrm>
            <a:off x="95963" y="231564"/>
            <a:ext cx="3186430" cy="932180"/>
          </a:xfrm>
          <a:prstGeom prst="rect">
            <a:avLst/>
          </a:prstGeom>
        </p:spPr>
      </p:pic>
      <p:sp>
        <p:nvSpPr>
          <p:cNvPr id="4" name="תיבת טקסט 3">
            <a:extLst>
              <a:ext uri="{FF2B5EF4-FFF2-40B4-BE49-F238E27FC236}">
                <a16:creationId xmlns:a16="http://schemas.microsoft.com/office/drawing/2014/main" id="{13099693-066D-42C8-B7F4-8C031CFE104F}"/>
              </a:ext>
            </a:extLst>
          </p:cNvPr>
          <p:cNvSpPr txBox="1"/>
          <p:nvPr/>
        </p:nvSpPr>
        <p:spPr>
          <a:xfrm>
            <a:off x="2686145" y="517528"/>
            <a:ext cx="8276891" cy="2349361"/>
          </a:xfrm>
          <a:prstGeom prst="rect">
            <a:avLst/>
          </a:prstGeom>
          <a:noFill/>
        </p:spPr>
        <p:txBody>
          <a:bodyPr wrap="square" rtlCol="1">
            <a:spAutoFit/>
          </a:bodyPr>
          <a:lstStyle>
            <a:defPPr>
              <a:defRPr lang="he-IL"/>
            </a:defPPr>
            <a:lvl1pPr algn="just">
              <a:spcAft>
                <a:spcPts val="1000"/>
              </a:spcAft>
              <a:defRPr sz="2000" b="1">
                <a:solidFill>
                  <a:schemeClr val="accent1">
                    <a:lumMod val="75000"/>
                  </a:schemeClr>
                </a:solidFill>
                <a:effectLst/>
                <a:latin typeface="Calibri" panose="020F0502020204030204" pitchFamily="34" charset="0"/>
                <a:ea typeface="Calibri" panose="020F0502020204030204" pitchFamily="34" charset="0"/>
                <a:cs typeface="David" panose="020E0502060401010101" pitchFamily="34" charset="-79"/>
              </a:defRPr>
            </a:lvl1pPr>
          </a:lstStyle>
          <a:p>
            <a:r>
              <a:rPr lang="en-US" dirty="0"/>
              <a:t>GIS </a:t>
            </a:r>
            <a:r>
              <a:rPr lang="he-IL" dirty="0"/>
              <a:t> מערכת מידע גיאוגרפי </a:t>
            </a:r>
          </a:p>
          <a:p>
            <a:r>
              <a:rPr lang="he-IL" sz="1800" dirty="0"/>
              <a:t>בשנת 2023  המשיך התאגיד בפיתוח מערכת </a:t>
            </a:r>
            <a:r>
              <a:rPr lang="en-US" sz="1800" dirty="0"/>
              <a:t>GIS</a:t>
            </a:r>
            <a:r>
              <a:rPr lang="he-IL" sz="1800" dirty="0"/>
              <a:t>, כאשר המערכות הן תפעוליות בכל הרשויות. התאגיד המשיך בביצוע שלב ב' ו ג' במערכת הכולל בתוכו צילום של מפרטי המים ופתיחת כרטיסיות לכל אביזר ,סימון כל מפרט בשטח ע"י  מדבקה עם תג זיהוי כחלק מהמשך יישום אמות מידה הנדסיות והחל תהליך טיוב שכבת </a:t>
            </a:r>
            <a:r>
              <a:rPr lang="he-IL" sz="1800" dirty="0" err="1"/>
              <a:t>הדרנטים</a:t>
            </a:r>
            <a:r>
              <a:rPr lang="he-IL" sz="1800" dirty="0"/>
              <a:t>  </a:t>
            </a:r>
            <a:r>
              <a:rPr lang="he-IL" sz="1800" dirty="0" err="1"/>
              <a:t>כב"א</a:t>
            </a:r>
            <a:endParaRPr lang="en-IL" sz="1800" dirty="0"/>
          </a:p>
          <a:p>
            <a:r>
              <a:rPr lang="he-IL" sz="1800" dirty="0"/>
              <a:t>בנוסף הוכנה מערכת המאפשר העברת נתונים בפורמט </a:t>
            </a:r>
            <a:r>
              <a:rPr lang="en-US" sz="1800" dirty="0" err="1"/>
              <a:t>shap</a:t>
            </a:r>
            <a:r>
              <a:rPr lang="en-US" sz="1800" dirty="0"/>
              <a:t>  </a:t>
            </a:r>
            <a:r>
              <a:rPr lang="he-IL" sz="1800" dirty="0"/>
              <a:t>לכל גורמים שקשורים איתנו (רשויות ועדות וכ"ו) והוספת </a:t>
            </a:r>
            <a:r>
              <a:rPr lang="he-IL" sz="1800" dirty="0" err="1"/>
              <a:t>פוליגמים</a:t>
            </a:r>
            <a:r>
              <a:rPr lang="he-IL" sz="1800" dirty="0"/>
              <a:t> למערכת המים</a:t>
            </a:r>
            <a:r>
              <a:rPr lang="he-IL" dirty="0"/>
              <a:t>.</a:t>
            </a:r>
            <a:endParaRPr lang="en-IL" dirty="0"/>
          </a:p>
        </p:txBody>
      </p:sp>
      <p:sp>
        <p:nvSpPr>
          <p:cNvPr id="19" name="תיבת טקסט 18">
            <a:extLst>
              <a:ext uri="{FF2B5EF4-FFF2-40B4-BE49-F238E27FC236}">
                <a16:creationId xmlns:a16="http://schemas.microsoft.com/office/drawing/2014/main" id="{9984466F-3239-419B-90FE-23567D6B09D4}"/>
              </a:ext>
            </a:extLst>
          </p:cNvPr>
          <p:cNvSpPr txBox="1"/>
          <p:nvPr/>
        </p:nvSpPr>
        <p:spPr>
          <a:xfrm>
            <a:off x="1681464" y="2713744"/>
            <a:ext cx="9251972" cy="4742837"/>
          </a:xfrm>
          <a:prstGeom prst="rect">
            <a:avLst/>
          </a:prstGeom>
          <a:noFill/>
        </p:spPr>
        <p:txBody>
          <a:bodyPr wrap="square">
            <a:spAutoFit/>
          </a:bodyPr>
          <a:lstStyle/>
          <a:p>
            <a:r>
              <a:rPr lang="he-IL" sz="2000" b="1" dirty="0">
                <a:solidFill>
                  <a:schemeClr val="accent1">
                    <a:lumMod val="75000"/>
                  </a:schemeClr>
                </a:solidFill>
                <a:latin typeface="David" panose="020E0502060401010101" pitchFamily="34" charset="-79"/>
                <a:cs typeface="David" panose="020E0502060401010101" pitchFamily="34" charset="-79"/>
              </a:rPr>
              <a:t>סייבר</a:t>
            </a:r>
          </a:p>
          <a:p>
            <a:r>
              <a:rPr lang="he-IL" b="1" dirty="0">
                <a:solidFill>
                  <a:schemeClr val="accent1">
                    <a:lumMod val="75000"/>
                  </a:schemeClr>
                </a:solidFill>
                <a:latin typeface="David" panose="020E0502060401010101" pitchFamily="34" charset="-79"/>
                <a:cs typeface="David" panose="020E0502060401010101" pitchFamily="34" charset="-79"/>
              </a:rPr>
              <a:t>תוקף ה- 27001</a:t>
            </a:r>
            <a:r>
              <a:rPr lang="en-US" b="1" dirty="0">
                <a:solidFill>
                  <a:schemeClr val="accent1">
                    <a:lumMod val="75000"/>
                  </a:schemeClr>
                </a:solidFill>
                <a:latin typeface="David" panose="020E0502060401010101" pitchFamily="34" charset="-79"/>
                <a:cs typeface="David" panose="020E0502060401010101" pitchFamily="34" charset="-79"/>
              </a:rPr>
              <a:t>ISO </a:t>
            </a:r>
            <a:r>
              <a:rPr lang="he-IL" b="1" dirty="0">
                <a:solidFill>
                  <a:schemeClr val="accent1">
                    <a:lumMod val="75000"/>
                  </a:schemeClr>
                </a:solidFill>
                <a:latin typeface="David" panose="020E0502060401010101" pitchFamily="34" charset="-79"/>
                <a:cs typeface="David" panose="020E0502060401010101" pitchFamily="34" charset="-79"/>
              </a:rPr>
              <a:t>בהצלחה.</a:t>
            </a:r>
          </a:p>
          <a:p>
            <a:r>
              <a:rPr lang="he-IL" b="1" dirty="0">
                <a:solidFill>
                  <a:schemeClr val="accent1">
                    <a:lumMod val="75000"/>
                  </a:schemeClr>
                </a:solidFill>
                <a:latin typeface="David" panose="020E0502060401010101" pitchFamily="34" charset="-79"/>
                <a:cs typeface="David" panose="020E0502060401010101" pitchFamily="34" charset="-79"/>
              </a:rPr>
              <a:t>הצפנת בקרים נמצאת בשלבים סופיים של בדיקות מעבדה והכנות להתקנה בשטח.</a:t>
            </a:r>
          </a:p>
          <a:p>
            <a:pPr algn="just" rtl="1">
              <a:lnSpc>
                <a:spcPct val="115000"/>
              </a:lnSpc>
              <a:spcAft>
                <a:spcPts val="1000"/>
              </a:spcAft>
            </a:pPr>
            <a:r>
              <a:rPr lang="en-US" b="1" dirty="0">
                <a:solidFill>
                  <a:schemeClr val="accent1">
                    <a:lumMod val="75000"/>
                  </a:schemeClr>
                </a:solidFill>
                <a:latin typeface="David" panose="020E0502060401010101" pitchFamily="34" charset="-79"/>
                <a:cs typeface="David" panose="020E0502060401010101" pitchFamily="34" charset="-79"/>
              </a:rPr>
              <a:t>FW</a:t>
            </a:r>
            <a:r>
              <a:rPr lang="he-IL" sz="1800" dirty="0">
                <a:effectLst/>
                <a:latin typeface="Calibri" panose="020F0502020204030204" pitchFamily="34" charset="0"/>
                <a:ea typeface="Calibri" panose="020F0502020204030204" pitchFamily="34" charset="0"/>
                <a:cs typeface="David" panose="020E0502060401010101" pitchFamily="34" charset="-79"/>
              </a:rPr>
              <a:t> </a:t>
            </a:r>
            <a:r>
              <a:rPr lang="he-IL" b="1" dirty="0">
                <a:solidFill>
                  <a:schemeClr val="accent1">
                    <a:lumMod val="75000"/>
                  </a:schemeClr>
                </a:solidFill>
                <a:latin typeface="David" panose="020E0502060401010101" pitchFamily="34" charset="-79"/>
                <a:cs typeface="David" panose="020E0502060401010101" pitchFamily="34" charset="-79"/>
              </a:rPr>
              <a:t>בכל הסניפים עברו</a:t>
            </a:r>
            <a:r>
              <a:rPr lang="he-IL" sz="1800" dirty="0">
                <a:effectLst/>
                <a:latin typeface="Calibri" panose="020F0502020204030204" pitchFamily="34" charset="0"/>
                <a:ea typeface="Calibri" panose="020F0502020204030204" pitchFamily="34" charset="0"/>
                <a:cs typeface="David" panose="020E0502060401010101" pitchFamily="34" charset="-79"/>
              </a:rPr>
              <a:t> </a:t>
            </a:r>
            <a:r>
              <a:rPr lang="he-IL" b="1" dirty="0">
                <a:solidFill>
                  <a:schemeClr val="accent1">
                    <a:lumMod val="75000"/>
                  </a:schemeClr>
                </a:solidFill>
                <a:latin typeface="David" panose="020E0502060401010101" pitchFamily="34" charset="-79"/>
                <a:cs typeface="David" panose="020E0502060401010101" pitchFamily="34" charset="-79"/>
              </a:rPr>
              <a:t>שדרוגי גרסאות בהתאם לאיום</a:t>
            </a:r>
            <a:endParaRPr lang="en-IL" b="1" dirty="0">
              <a:solidFill>
                <a:schemeClr val="accent1">
                  <a:lumMod val="75000"/>
                </a:schemeClr>
              </a:solidFill>
              <a:latin typeface="David" panose="020E0502060401010101" pitchFamily="34" charset="-79"/>
              <a:cs typeface="David" panose="020E0502060401010101" pitchFamily="34" charset="-79"/>
            </a:endParaRPr>
          </a:p>
          <a:p>
            <a:r>
              <a:rPr lang="he-IL" b="1" dirty="0">
                <a:solidFill>
                  <a:schemeClr val="accent1">
                    <a:lumMod val="75000"/>
                  </a:schemeClr>
                </a:solidFill>
                <a:latin typeface="David" panose="020E0502060401010101" pitchFamily="34" charset="-79"/>
                <a:cs typeface="David" panose="020E0502060401010101" pitchFamily="34" charset="-79"/>
              </a:rPr>
              <a:t>נוסף</a:t>
            </a:r>
            <a:r>
              <a:rPr lang="he-IL" sz="1800" dirty="0">
                <a:effectLst/>
                <a:latin typeface="Calibri" panose="020F0502020204030204" pitchFamily="34" charset="0"/>
                <a:ea typeface="Calibri" panose="020F0502020204030204" pitchFamily="34" charset="0"/>
                <a:cs typeface="David" panose="020E0502060401010101" pitchFamily="34" charset="-79"/>
              </a:rPr>
              <a:t> </a:t>
            </a:r>
            <a:r>
              <a:rPr lang="he-IL" b="1" dirty="0">
                <a:solidFill>
                  <a:schemeClr val="accent1">
                    <a:lumMod val="75000"/>
                  </a:schemeClr>
                </a:solidFill>
                <a:latin typeface="David" panose="020E0502060401010101" pitchFamily="34" charset="-79"/>
                <a:cs typeface="David" panose="020E0502060401010101" pitchFamily="34" charset="-79"/>
              </a:rPr>
              <a:t>חיבור</a:t>
            </a:r>
            <a:r>
              <a:rPr lang="en-US" b="1" dirty="0">
                <a:solidFill>
                  <a:schemeClr val="accent1">
                    <a:lumMod val="75000"/>
                  </a:schemeClr>
                </a:solidFill>
                <a:latin typeface="David" panose="020E0502060401010101" pitchFamily="34" charset="-79"/>
                <a:cs typeface="David" panose="020E0502060401010101" pitchFamily="34" charset="-79"/>
              </a:rPr>
              <a:t>google soc</a:t>
            </a:r>
            <a:r>
              <a:rPr lang="he-IL" b="1" dirty="0">
                <a:solidFill>
                  <a:schemeClr val="accent1">
                    <a:lumMod val="75000"/>
                  </a:schemeClr>
                </a:solidFill>
                <a:latin typeface="David" panose="020E0502060401010101" pitchFamily="34" charset="-79"/>
                <a:cs typeface="David" panose="020E0502060401010101" pitchFamily="34" charset="-79"/>
              </a:rPr>
              <a:t> </a:t>
            </a:r>
            <a:r>
              <a:rPr lang="en-US" b="1" dirty="0">
                <a:solidFill>
                  <a:schemeClr val="accent1">
                    <a:lumMod val="75000"/>
                  </a:schemeClr>
                </a:solidFill>
                <a:latin typeface="David" panose="020E0502060401010101" pitchFamily="34" charset="-79"/>
                <a:cs typeface="David" panose="020E0502060401010101" pitchFamily="34" charset="-79"/>
              </a:rPr>
              <a:t> </a:t>
            </a:r>
            <a:r>
              <a:rPr lang="he-IL" b="1" dirty="0">
                <a:solidFill>
                  <a:schemeClr val="accent1">
                    <a:lumMod val="75000"/>
                  </a:schemeClr>
                </a:solidFill>
                <a:latin typeface="David" panose="020E0502060401010101" pitchFamily="34" charset="-79"/>
                <a:cs typeface="David" panose="020E0502060401010101" pitchFamily="34" charset="-79"/>
              </a:rPr>
              <a:t>לצורך ניטור מערכת הבקרה</a:t>
            </a:r>
          </a:p>
          <a:p>
            <a:r>
              <a:rPr lang="he-IL" b="1" dirty="0">
                <a:solidFill>
                  <a:schemeClr val="accent1">
                    <a:lumMod val="75000"/>
                  </a:schemeClr>
                </a:solidFill>
                <a:latin typeface="David" panose="020E0502060401010101" pitchFamily="34" charset="-79"/>
                <a:cs typeface="David" panose="020E0502060401010101" pitchFamily="34" charset="-79"/>
              </a:rPr>
              <a:t>הושלמה הפרדת רשתות מוחלטת בכל הסניפים.</a:t>
            </a:r>
          </a:p>
          <a:p>
            <a:r>
              <a:rPr lang="he-IL" b="1" dirty="0">
                <a:solidFill>
                  <a:schemeClr val="accent1">
                    <a:lumMod val="75000"/>
                  </a:schemeClr>
                </a:solidFill>
                <a:latin typeface="David" panose="020E0502060401010101" pitchFamily="34" charset="-79"/>
                <a:cs typeface="David" panose="020E0502060401010101" pitchFamily="34" charset="-79"/>
              </a:rPr>
              <a:t>הורחבה ההסברה והפעילות בתחום ההגנה על הפרטיות.</a:t>
            </a:r>
          </a:p>
          <a:p>
            <a:pPr algn="just" rtl="1">
              <a:lnSpc>
                <a:spcPct val="115000"/>
              </a:lnSpc>
              <a:spcAft>
                <a:spcPts val="1000"/>
              </a:spcAft>
            </a:pPr>
            <a:r>
              <a:rPr lang="he-IL" b="1" dirty="0">
                <a:solidFill>
                  <a:schemeClr val="accent1">
                    <a:lumMod val="75000"/>
                  </a:schemeClr>
                </a:solidFill>
                <a:latin typeface="David" panose="020E0502060401010101" pitchFamily="34" charset="-79"/>
                <a:cs typeface="David" panose="020E0502060401010101" pitchFamily="34" charset="-79"/>
              </a:rPr>
              <a:t>שומרה ותוחזקה יכולת השימוש בכל הסניפים ב </a:t>
            </a:r>
            <a:r>
              <a:rPr lang="en-US" b="1" dirty="0">
                <a:solidFill>
                  <a:schemeClr val="accent1">
                    <a:lumMod val="75000"/>
                  </a:schemeClr>
                </a:solidFill>
                <a:latin typeface="David" panose="020E0502060401010101" pitchFamily="34" charset="-79"/>
                <a:cs typeface="David" panose="020E0502060401010101" pitchFamily="34" charset="-79"/>
              </a:rPr>
              <a:t>FW </a:t>
            </a:r>
            <a:r>
              <a:rPr lang="he-IL" b="1" dirty="0">
                <a:solidFill>
                  <a:schemeClr val="accent1">
                    <a:lumMod val="75000"/>
                  </a:schemeClr>
                </a:solidFill>
                <a:latin typeface="David" panose="020E0502060401010101" pitchFamily="34" charset="-79"/>
                <a:cs typeface="David" panose="020E0502060401010101" pitchFamily="34" charset="-79"/>
              </a:rPr>
              <a:t> לצורך התחברות מרחוק במידת הצורך.</a:t>
            </a:r>
          </a:p>
          <a:p>
            <a:pPr algn="just" rtl="1">
              <a:lnSpc>
                <a:spcPct val="115000"/>
              </a:lnSpc>
              <a:spcAft>
                <a:spcPts val="1000"/>
              </a:spcAft>
            </a:pPr>
            <a:r>
              <a:rPr lang="he-IL" b="1" dirty="0">
                <a:solidFill>
                  <a:schemeClr val="accent1">
                    <a:lumMod val="75000"/>
                  </a:schemeClr>
                </a:solidFill>
                <a:latin typeface="David" panose="020E0502060401010101" pitchFamily="34" charset="-79"/>
                <a:cs typeface="David" panose="020E0502060401010101" pitchFamily="34" charset="-79"/>
              </a:rPr>
              <a:t>נמשכת  ההסברה והפעילות בתחום ההגנה על הפרטיות בדגש על פעילות מהבית</a:t>
            </a:r>
            <a:endParaRPr lang="en-IL" b="1" dirty="0">
              <a:solidFill>
                <a:schemeClr val="accent1">
                  <a:lumMod val="75000"/>
                </a:schemeClr>
              </a:solidFill>
              <a:latin typeface="David" panose="020E0502060401010101" pitchFamily="34" charset="-79"/>
              <a:cs typeface="David" panose="020E0502060401010101" pitchFamily="34" charset="-79"/>
            </a:endParaRPr>
          </a:p>
          <a:p>
            <a:pPr algn="just" rtl="1">
              <a:lnSpc>
                <a:spcPct val="115000"/>
              </a:lnSpc>
              <a:spcAft>
                <a:spcPts val="1000"/>
              </a:spcAft>
            </a:pPr>
            <a:r>
              <a:rPr lang="he-IL" b="1" dirty="0">
                <a:solidFill>
                  <a:schemeClr val="accent1">
                    <a:lumMod val="75000"/>
                  </a:schemeClr>
                </a:solidFill>
                <a:latin typeface="David" panose="020E0502060401010101" pitchFamily="34" charset="-79"/>
                <a:cs typeface="David" panose="020E0502060401010101" pitchFamily="34" charset="-79"/>
              </a:rPr>
              <a:t>הושלם תהליך אימות דו שלבי לשרותי 365</a:t>
            </a:r>
            <a:endParaRPr lang="en-IL" b="1" dirty="0">
              <a:solidFill>
                <a:schemeClr val="accent1">
                  <a:lumMod val="75000"/>
                </a:schemeClr>
              </a:solidFill>
              <a:latin typeface="David" panose="020E0502060401010101" pitchFamily="34" charset="-79"/>
              <a:cs typeface="David" panose="020E0502060401010101" pitchFamily="34" charset="-79"/>
            </a:endParaRPr>
          </a:p>
          <a:p>
            <a:pPr algn="just" rtl="1">
              <a:lnSpc>
                <a:spcPct val="115000"/>
              </a:lnSpc>
              <a:spcAft>
                <a:spcPts val="1000"/>
              </a:spcAft>
            </a:pPr>
            <a:r>
              <a:rPr lang="he-IL" b="1" dirty="0" err="1">
                <a:solidFill>
                  <a:schemeClr val="accent1">
                    <a:lumMod val="75000"/>
                  </a:schemeClr>
                </a:solidFill>
                <a:latin typeface="David" panose="020E0502060401010101" pitchFamily="34" charset="-79"/>
                <a:cs typeface="David" panose="020E0502060401010101" pitchFamily="34" charset="-79"/>
              </a:rPr>
              <a:t>מט"ש</a:t>
            </a:r>
            <a:r>
              <a:rPr lang="he-IL" b="1" dirty="0">
                <a:solidFill>
                  <a:schemeClr val="accent1">
                    <a:lumMod val="75000"/>
                  </a:schemeClr>
                </a:solidFill>
                <a:latin typeface="David" panose="020E0502060401010101" pitchFamily="34" charset="-79"/>
                <a:cs typeface="David" panose="020E0502060401010101" pitchFamily="34" charset="-79"/>
              </a:rPr>
              <a:t> אל חמרא בוצעה הפרדת רשתות ושדרוג </a:t>
            </a:r>
            <a:r>
              <a:rPr lang="en-US" b="1" dirty="0">
                <a:solidFill>
                  <a:schemeClr val="accent1">
                    <a:lumMod val="75000"/>
                  </a:schemeClr>
                </a:solidFill>
                <a:latin typeface="David" panose="020E0502060401010101" pitchFamily="34" charset="-79"/>
                <a:cs typeface="David" panose="020E0502060401010101" pitchFamily="34" charset="-79"/>
              </a:rPr>
              <a:t>FW </a:t>
            </a:r>
            <a:endParaRPr lang="en-IL" b="1" dirty="0">
              <a:solidFill>
                <a:schemeClr val="accent1">
                  <a:lumMod val="75000"/>
                </a:schemeClr>
              </a:solidFill>
              <a:latin typeface="David" panose="020E0502060401010101" pitchFamily="34" charset="-79"/>
              <a:cs typeface="David" panose="020E0502060401010101" pitchFamily="34" charset="-79"/>
            </a:endParaRPr>
          </a:p>
          <a:p>
            <a:pPr algn="just" rtl="1">
              <a:lnSpc>
                <a:spcPct val="115000"/>
              </a:lnSpc>
              <a:spcAft>
                <a:spcPts val="1000"/>
              </a:spcAft>
            </a:pPr>
            <a:endParaRPr lang="en-IL" b="1" dirty="0">
              <a:solidFill>
                <a:schemeClr val="accent1">
                  <a:lumMod val="75000"/>
                </a:schemeClr>
              </a:solidFill>
              <a:latin typeface="David" panose="020E0502060401010101" pitchFamily="34" charset="-79"/>
              <a:cs typeface="David" panose="020E0502060401010101" pitchFamily="34" charset="-79"/>
            </a:endParaRPr>
          </a:p>
          <a:p>
            <a:endParaRPr lang="he-IL" dirty="0"/>
          </a:p>
        </p:txBody>
      </p:sp>
    </p:spTree>
    <p:extLst>
      <p:ext uri="{BB962C8B-B14F-4D97-AF65-F5344CB8AC3E}">
        <p14:creationId xmlns:p14="http://schemas.microsoft.com/office/powerpoint/2010/main" val="2124441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תיבת טקסט 8">
            <a:extLst>
              <a:ext uri="{FF2B5EF4-FFF2-40B4-BE49-F238E27FC236}">
                <a16:creationId xmlns:a16="http://schemas.microsoft.com/office/drawing/2014/main" id="{E247DEF9-1AC8-15EC-B989-DF62520E380F}"/>
              </a:ext>
            </a:extLst>
          </p:cNvPr>
          <p:cNvSpPr txBox="1"/>
          <p:nvPr/>
        </p:nvSpPr>
        <p:spPr>
          <a:xfrm>
            <a:off x="5187274" y="299510"/>
            <a:ext cx="6094378" cy="2986972"/>
          </a:xfrm>
          <a:prstGeom prst="rect">
            <a:avLst/>
          </a:prstGeom>
          <a:noFill/>
        </p:spPr>
        <p:txBody>
          <a:bodyPr wrap="square">
            <a:spAutoFit/>
          </a:bodyPr>
          <a:lstStyle/>
          <a:p>
            <a:pPr algn="r" rtl="1">
              <a:lnSpc>
                <a:spcPct val="115000"/>
              </a:lnSpc>
              <a:spcAft>
                <a:spcPts val="1000"/>
              </a:spcAft>
            </a:pPr>
            <a:r>
              <a:rPr lang="he-IL" sz="2000" b="1" dirty="0">
                <a:solidFill>
                  <a:schemeClr val="accent1">
                    <a:lumMod val="75000"/>
                  </a:schemeClr>
                </a:solidFill>
                <a:latin typeface="David" panose="020E0502060401010101" pitchFamily="34" charset="-79"/>
                <a:cs typeface="David" panose="020E0502060401010101" pitchFamily="34" charset="-79"/>
              </a:rPr>
              <a:t>התנהלות בחירום</a:t>
            </a:r>
            <a:endParaRPr lang="en-IL" sz="2000" b="1" dirty="0">
              <a:solidFill>
                <a:schemeClr val="accent1">
                  <a:lumMod val="75000"/>
                </a:schemeClr>
              </a:solidFill>
              <a:latin typeface="David" panose="020E0502060401010101" pitchFamily="34" charset="-79"/>
              <a:cs typeface="David" panose="020E0502060401010101" pitchFamily="34" charset="-79"/>
            </a:endParaRPr>
          </a:p>
          <a:p>
            <a:pPr algn="just" rtl="1">
              <a:lnSpc>
                <a:spcPct val="115000"/>
              </a:lnSpc>
              <a:spcAft>
                <a:spcPts val="1000"/>
              </a:spcAft>
            </a:pPr>
            <a:r>
              <a:rPr lang="he-IL" b="1" dirty="0">
                <a:solidFill>
                  <a:schemeClr val="accent1">
                    <a:lumMod val="75000"/>
                  </a:schemeClr>
                </a:solidFill>
                <a:latin typeface="David" panose="020E0502060401010101" pitchFamily="34" charset="-79"/>
                <a:cs typeface="David" panose="020E0502060401010101" pitchFamily="34" charset="-79"/>
              </a:rPr>
              <a:t>הופעל חמ"ל קצרין לעבודה מלאה מרחוק</a:t>
            </a:r>
            <a:endParaRPr lang="en-IL" b="1" dirty="0">
              <a:solidFill>
                <a:schemeClr val="accent1">
                  <a:lumMod val="75000"/>
                </a:schemeClr>
              </a:solidFill>
              <a:latin typeface="David" panose="020E0502060401010101" pitchFamily="34" charset="-79"/>
              <a:cs typeface="David" panose="020E0502060401010101" pitchFamily="34" charset="-79"/>
            </a:endParaRPr>
          </a:p>
          <a:p>
            <a:pPr algn="just" rtl="1">
              <a:lnSpc>
                <a:spcPct val="115000"/>
              </a:lnSpc>
              <a:spcAft>
                <a:spcPts val="1000"/>
              </a:spcAft>
            </a:pPr>
            <a:r>
              <a:rPr lang="he-IL" b="1" dirty="0">
                <a:solidFill>
                  <a:schemeClr val="accent1">
                    <a:lumMod val="75000"/>
                  </a:schemeClr>
                </a:solidFill>
                <a:latin typeface="David" panose="020E0502060401010101" pitchFamily="34" charset="-79"/>
                <a:cs typeface="David" panose="020E0502060401010101" pitchFamily="34" charset="-79"/>
              </a:rPr>
              <a:t>הופעל חמ"ל ק"ש לעבודה רציפה בחירום</a:t>
            </a:r>
            <a:endParaRPr lang="en-IL" b="1" dirty="0">
              <a:solidFill>
                <a:schemeClr val="accent1">
                  <a:lumMod val="75000"/>
                </a:schemeClr>
              </a:solidFill>
              <a:latin typeface="David" panose="020E0502060401010101" pitchFamily="34" charset="-79"/>
              <a:cs typeface="David" panose="020E0502060401010101" pitchFamily="34" charset="-79"/>
            </a:endParaRPr>
          </a:p>
          <a:p>
            <a:pPr algn="just" rtl="1">
              <a:lnSpc>
                <a:spcPct val="115000"/>
              </a:lnSpc>
              <a:spcAft>
                <a:spcPts val="1000"/>
              </a:spcAft>
            </a:pPr>
            <a:r>
              <a:rPr lang="he-IL" b="1" dirty="0">
                <a:solidFill>
                  <a:schemeClr val="accent1">
                    <a:lumMod val="75000"/>
                  </a:schemeClr>
                </a:solidFill>
                <a:latin typeface="David" panose="020E0502060401010101" pitchFamily="34" charset="-79"/>
                <a:cs typeface="David" panose="020E0502060401010101" pitchFamily="34" charset="-79"/>
              </a:rPr>
              <a:t>הועברו כל המחשבים מהמשרדים לחמ"ל </a:t>
            </a:r>
            <a:endParaRPr lang="en-IL" b="1" dirty="0">
              <a:solidFill>
                <a:schemeClr val="accent1">
                  <a:lumMod val="75000"/>
                </a:schemeClr>
              </a:solidFill>
              <a:latin typeface="David" panose="020E0502060401010101" pitchFamily="34" charset="-79"/>
              <a:cs typeface="David" panose="020E0502060401010101" pitchFamily="34" charset="-79"/>
            </a:endParaRPr>
          </a:p>
          <a:p>
            <a:pPr algn="just" rtl="1">
              <a:lnSpc>
                <a:spcPct val="115000"/>
              </a:lnSpc>
              <a:spcAft>
                <a:spcPts val="1000"/>
              </a:spcAft>
            </a:pPr>
            <a:r>
              <a:rPr lang="he-IL" b="1" dirty="0">
                <a:solidFill>
                  <a:schemeClr val="accent1">
                    <a:lumMod val="75000"/>
                  </a:schemeClr>
                </a:solidFill>
                <a:latin typeface="David" panose="020E0502060401010101" pitchFamily="34" charset="-79"/>
                <a:cs typeface="David" panose="020E0502060401010101" pitchFamily="34" charset="-79"/>
              </a:rPr>
              <a:t>סופק כל הציוד הנדרש לכל המשתמשים להמשך עבודה מרחוק תוך שמירה על רמת אבטחה גבוהה</a:t>
            </a:r>
            <a:endParaRPr lang="en-IL" b="1" dirty="0">
              <a:solidFill>
                <a:schemeClr val="accent1">
                  <a:lumMod val="75000"/>
                </a:schemeClr>
              </a:solidFill>
              <a:latin typeface="David" panose="020E0502060401010101" pitchFamily="34" charset="-79"/>
              <a:cs typeface="David" panose="020E0502060401010101" pitchFamily="34" charset="-79"/>
            </a:endParaRPr>
          </a:p>
          <a:p>
            <a:pPr algn="just" rtl="1">
              <a:lnSpc>
                <a:spcPct val="115000"/>
              </a:lnSpc>
              <a:spcAft>
                <a:spcPts val="1000"/>
              </a:spcAft>
            </a:pPr>
            <a:r>
              <a:rPr lang="he-IL" sz="1800" dirty="0">
                <a:effectLst/>
                <a:latin typeface="Calibri" panose="020F0502020204030204" pitchFamily="34" charset="0"/>
                <a:ea typeface="Calibri" panose="020F0502020204030204" pitchFamily="34" charset="0"/>
                <a:cs typeface="David" panose="020E0502060401010101" pitchFamily="34" charset="-79"/>
              </a:rPr>
              <a:t> </a:t>
            </a:r>
            <a:endParaRPr lang="en-IL"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97619008"/>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ערכת נושא של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ערכת נושא של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8a52e8c320b9a064ae3583ae3861c9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8020cb39231a0945110f9cd888b521a"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Props1.xml><?xml version="1.0" encoding="utf-8"?>
<ds:datastoreItem xmlns:ds="http://schemas.openxmlformats.org/officeDocument/2006/customXml" ds:itemID="{FD7FC771-7DFE-49DA-B577-71181BFBCB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EE8C63A-4744-4DE4-BB49-0FF0B5375C60}">
  <ds:schemaRefs>
    <ds:schemaRef ds:uri="http://schemas.microsoft.com/sharepoint/v3/contenttype/forms"/>
  </ds:schemaRefs>
</ds:datastoreItem>
</file>

<file path=customXml/itemProps3.xml><?xml version="1.0" encoding="utf-8"?>
<ds:datastoreItem xmlns:ds="http://schemas.openxmlformats.org/officeDocument/2006/customXml" ds:itemID="{950072C5-DDE0-4258-BA7A-4D4B80DFA632}">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
  <TotalTime>18807</TotalTime>
  <Words>2201</Words>
  <Application>Microsoft Office PowerPoint</Application>
  <PresentationFormat>מסך רחב</PresentationFormat>
  <Paragraphs>639</Paragraphs>
  <Slides>23</Slides>
  <Notes>21</Notes>
  <HiddenSlides>0</HiddenSlides>
  <MMClips>0</MMClips>
  <ScaleCrop>false</ScaleCrop>
  <HeadingPairs>
    <vt:vector size="6" baseType="variant">
      <vt:variant>
        <vt:lpstr>גופנים בשימוש</vt:lpstr>
      </vt:variant>
      <vt:variant>
        <vt:i4>8</vt:i4>
      </vt:variant>
      <vt:variant>
        <vt:lpstr>ערכת נושא</vt:lpstr>
      </vt:variant>
      <vt:variant>
        <vt:i4>1</vt:i4>
      </vt:variant>
      <vt:variant>
        <vt:lpstr>כותרות שקופיות</vt:lpstr>
      </vt:variant>
      <vt:variant>
        <vt:i4>23</vt:i4>
      </vt:variant>
    </vt:vector>
  </HeadingPairs>
  <TitlesOfParts>
    <vt:vector size="32" baseType="lpstr">
      <vt:lpstr>Aptos Narrow</vt:lpstr>
      <vt:lpstr>Arial</vt:lpstr>
      <vt:lpstr>Calibri</vt:lpstr>
      <vt:lpstr>Calibri Light</vt:lpstr>
      <vt:lpstr>David</vt:lpstr>
      <vt:lpstr>Tahoma</vt:lpstr>
      <vt:lpstr>Times New Roman</vt:lpstr>
      <vt:lpstr>Wingdings</vt:lpstr>
      <vt:lpstr>ערכת נושא Office</vt:lpstr>
      <vt:lpstr>דוח מסכם לשנת 2023 בתחום הנדסה תפעול ותחזוקה של תשתיות מים וביוב – תקציר מנהלים </vt:lpstr>
      <vt:lpstr>קר"מ  קיים בכל הישובים באחריות התאגיד.    </vt:lpstr>
      <vt:lpstr>   </vt:lpstr>
      <vt:lpstr>   </vt:lpstr>
      <vt:lpstr>   </vt:lpstr>
      <vt:lpstr>   </vt:lpstr>
      <vt:lpstr>   </vt:lpstr>
      <vt:lpstr>   </vt:lpstr>
      <vt:lpstr>מצגת של PowerPoint‏</vt:lpstr>
      <vt:lpstr>   </vt:lpstr>
      <vt:lpstr>מצגת של PowerPoint‏</vt:lpstr>
      <vt:lpstr>   </vt:lpstr>
      <vt:lpstr>   </vt:lpstr>
      <vt:lpstr>   </vt:lpstr>
      <vt:lpstr>   </vt:lpstr>
      <vt:lpstr>מצגת של PowerPoint‏</vt:lpstr>
      <vt:lpstr>מצגת של PowerPoint‏</vt:lpstr>
      <vt:lpstr>ניטור מפעלים המזרימים שפכים חורגים או אסורים </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דוח מסכם לשנת 2020 בתחום הנדסה תפעול ותחזוקה של תשתיות מים וביוב – תקציר מנהלים </dc:title>
  <dc:creator>ליאת  אברהמי</dc:creator>
  <cp:keywords/>
  <cp:lastModifiedBy>קיריל פרידלנד</cp:lastModifiedBy>
  <cp:revision>28</cp:revision>
  <dcterms:created xsi:type="dcterms:W3CDTF">2021-06-20T09:50:50Z</dcterms:created>
  <dcterms:modified xsi:type="dcterms:W3CDTF">2024-07-28T06:19:01Z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